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4D7251-67BC-4A80-B843-EB8900849DC5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0258F95-C74A-46EB-8664-30590089F9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4600" y="3886200"/>
            <a:ext cx="4724400" cy="228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 descr="C:\Users\ADMIN\Desktop\Kotlin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33528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C:\Users\ADMIN\Desktop\Kotlin 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685800"/>
            <a:ext cx="40386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Snip Same Side Corner Rectangle 10"/>
          <p:cNvSpPr/>
          <p:nvPr/>
        </p:nvSpPr>
        <p:spPr>
          <a:xfrm>
            <a:off x="228600" y="3276600"/>
            <a:ext cx="3886200" cy="3200400"/>
          </a:xfrm>
          <a:prstGeom prst="snip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Lecture Conducted By : Mr.Ankit Sodha, Sr Android Trainer, Tops Technology ,Surat</a:t>
            </a:r>
          </a:p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Topic : Kotlin (Android)</a:t>
            </a:r>
          </a:p>
        </p:txBody>
      </p:sp>
      <p:sp>
        <p:nvSpPr>
          <p:cNvPr id="12" name="Snip and Round Single Corner Rectangle 11"/>
          <p:cNvSpPr/>
          <p:nvPr/>
        </p:nvSpPr>
        <p:spPr>
          <a:xfrm>
            <a:off x="4419600" y="3429000"/>
            <a:ext cx="4495800" cy="3124200"/>
          </a:xfrm>
          <a:prstGeom prst="snip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Date : 05/10/2021 </a:t>
            </a:r>
          </a:p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Computer Department : 3</a:t>
            </a:r>
            <a:r>
              <a:rPr lang="en-US" sz="32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 Sem &amp; 5</a:t>
            </a:r>
            <a:r>
              <a:rPr lang="en-US" sz="32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 Sem</a:t>
            </a:r>
          </a:p>
          <a:p>
            <a:pPr algn="ctr"/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gency FB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gency FB" pitchFamily="34" charset="0"/>
                <a:ea typeface="Tahoma" pitchFamily="34" charset="0"/>
                <a:cs typeface="Tahoma" pitchFamily="34" charset="0"/>
              </a:rPr>
              <a:t>A Y Dadabhai Technical Institute , Kosamba</a:t>
            </a:r>
          </a:p>
          <a:p>
            <a:pPr algn="ctr"/>
            <a:endParaRPr lang="en-US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</TotalTime>
  <Words>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2021-12-20T09:23:17Z</dcterms:created>
  <dcterms:modified xsi:type="dcterms:W3CDTF">2021-12-20T09:45:03Z</dcterms:modified>
</cp:coreProperties>
</file>