
<file path=[Content_Types].xml><?xml version="1.0" encoding="utf-8"?>
<Types xmlns="http://schemas.openxmlformats.org/package/2006/content-types">
  <Override PartName="/ppt/slideMasters/slideMaster2.xml" ContentType="application/vnd.openxmlformats-officedocument.presentationml.slideMaster+xml"/>
  <Override PartName="/ppt/slideMasters/slideMaster3.xml" ContentType="application/vnd.openxmlformats-officedocument.presentationml.slideMaster+xml"/>
  <Default Extension="png" ContentType="image/png"/>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commentAuthors.xml" ContentType="application/vnd.openxmlformats-officedocument.presentationml.commentAuthors+xml"/>
  <Override PartName="/ppt/slideMasters/slideMaster4.xml" ContentType="application/vnd.openxmlformats-officedocument.presentationml.slideMaster+xml"/>
  <Override PartName="/ppt/handoutMasters/handoutMaster1.xml" ContentType="application/vnd.openxmlformats-officedocument.presentationml.handoutMaster+xml"/>
  <Override PartName="/ppt/viewProps.xml" ContentType="application/vnd.openxmlformats-officedocument.presentationml.viewProps+xml"/>
  <Override PartName="/ppt/theme/theme6.xml" ContentType="application/vnd.openxmlformats-officedocument.them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 id="2147483655" r:id="rId4"/>
  </p:sldMasterIdLst>
  <p:notesMasterIdLst>
    <p:notesMasterId r:id="rId6"/>
  </p:notesMasterIdLst>
  <p:handoutMasterIdLst>
    <p:handoutMasterId r:id="rId7"/>
  </p:handoutMasterIdLst>
  <p:sldIdLst>
    <p:sldId id="286" r:id="rId5"/>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3E9E5"/>
    <a:srgbClr val="EAEAEA"/>
    <a:srgbClr val="FF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735" autoAdjust="0"/>
    <p:restoredTop sz="95591" autoAdjust="0"/>
  </p:normalViewPr>
  <p:slideViewPr>
    <p:cSldViewPr snapToGrid="0" snapToObjects="1" showGuides="1">
      <p:cViewPr>
        <p:scale>
          <a:sx n="40" d="100"/>
          <a:sy n="40" d="100"/>
        </p:scale>
        <p:origin x="1878" y="-84"/>
      </p:cViewPr>
      <p:guideLst>
        <p:guide orient="horz" pos="3318"/>
        <p:guide orient="horz" pos="288"/>
        <p:guide orient="horz" pos="20160"/>
        <p:guide orient="horz"/>
        <p:guide pos="581"/>
        <p:guide pos="270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2/25/2012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2/25/2012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32593" y="457202"/>
            <a:ext cx="32009976" cy="1447800"/>
          </a:xfrm>
          <a:prstGeom prst="rect">
            <a:avLst/>
          </a:prstGeom>
        </p:spPr>
        <p:txBody>
          <a:bodyPr lIns="91436" tIns="45717" rIns="91436" bIns="45717" anchor="ctr" anchorCtr="0"/>
          <a:lstStyle>
            <a:lvl1pPr>
              <a:defRPr b="1"/>
            </a:lvl1pPr>
          </a:lstStyle>
          <a:p>
            <a:r>
              <a:rPr lang="en-US" dirty="0" smtClean="0"/>
              <a:t>Click here to add the poster title</a:t>
            </a:r>
            <a:endParaRPr lang="en-US" dirty="0"/>
          </a:p>
        </p:txBody>
      </p:sp>
      <p:sp>
        <p:nvSpPr>
          <p:cNvPr id="4" name="Text Placeholder 3"/>
          <p:cNvSpPr>
            <a:spLocks noGrp="1"/>
          </p:cNvSpPr>
          <p:nvPr>
            <p:ph type="body" sz="quarter" idx="10" hasCustomPrompt="1"/>
          </p:nvPr>
        </p:nvSpPr>
        <p:spPr>
          <a:xfrm>
            <a:off x="904188" y="6004405"/>
            <a:ext cx="10056813"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41" y="5265739"/>
            <a:ext cx="10048875" cy="754045"/>
          </a:xfrm>
          <a:prstGeom prst="rect">
            <a:avLst/>
          </a:prstGeom>
          <a:solidFill>
            <a:schemeClr val="accent5">
              <a:lumMod val="50000"/>
            </a:schemeClr>
          </a:solidFill>
        </p:spPr>
        <p:txBody>
          <a:bodyPr lIns="91436" tIns="91436" rIns="91436" bIns="91436" anchor="ctr" anchorCtr="0">
            <a:spAutoFit/>
          </a:bodyPr>
          <a:lstStyle>
            <a:lvl1pPr algn="ctr">
              <a:buNone/>
              <a:defRPr sz="3700" b="1" baseline="0">
                <a:solidFill>
                  <a:schemeClr val="bg1"/>
                </a:solidFill>
              </a:defRPr>
            </a:lvl1pPr>
          </a:lstStyle>
          <a:p>
            <a:pPr lvl="0"/>
            <a:r>
              <a:rPr lang="en-US" dirty="0" smtClean="0"/>
              <a:t>(click to edit) INTRODUCTION or ABSTRACT</a:t>
            </a:r>
            <a:endParaRPr lang="en-US" dirty="0"/>
          </a:p>
        </p:txBody>
      </p:sp>
      <p:sp>
        <p:nvSpPr>
          <p:cNvPr id="14" name="Picture Placeholder 13"/>
          <p:cNvSpPr>
            <a:spLocks noGrp="1"/>
          </p:cNvSpPr>
          <p:nvPr>
            <p:ph type="pic" sz="quarter" idx="15" hasCustomPrompt="1"/>
          </p:nvPr>
        </p:nvSpPr>
        <p:spPr>
          <a:xfrm>
            <a:off x="914400" y="1143000"/>
            <a:ext cx="4419600" cy="2514600"/>
          </a:xfrm>
          <a:prstGeom prst="rect">
            <a:avLst/>
          </a:prstGeom>
        </p:spPr>
        <p:txBody>
          <a:bodyPr lIns="91436" tIns="45717" rIns="91436" bIns="45717" anchor="ctr"/>
          <a:lstStyle>
            <a:lvl1pPr algn="ctr">
              <a:buNone/>
              <a:defRPr sz="40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38557200" y="1219200"/>
            <a:ext cx="4419600" cy="2514600"/>
          </a:xfrm>
          <a:prstGeom prst="rect">
            <a:avLst/>
          </a:prstGeom>
        </p:spPr>
        <p:txBody>
          <a:bodyPr lIns="91436" tIns="45717" rIns="91436" bIns="45717" anchor="ctr"/>
          <a:lstStyle>
            <a:lvl1pPr algn="ctr">
              <a:buNone/>
              <a:defRPr sz="4000">
                <a:solidFill>
                  <a:schemeClr val="bg1"/>
                </a:solidFill>
              </a:defRPr>
            </a:lvl1pPr>
          </a:lstStyle>
          <a:p>
            <a:r>
              <a:rPr lang="en-US" dirty="0" smtClean="0"/>
              <a:t>LOGO</a:t>
            </a:r>
            <a:endParaRPr lang="en-US" dirty="0"/>
          </a:p>
        </p:txBody>
      </p:sp>
      <p:sp>
        <p:nvSpPr>
          <p:cNvPr id="20" name="Text Placeholder 5"/>
          <p:cNvSpPr>
            <a:spLocks noGrp="1"/>
          </p:cNvSpPr>
          <p:nvPr>
            <p:ph type="body" sz="quarter" idx="20" hasCustomPrompt="1"/>
          </p:nvPr>
        </p:nvSpPr>
        <p:spPr>
          <a:xfrm>
            <a:off x="922339" y="14212513"/>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11587165" y="5996467"/>
            <a:ext cx="10048874"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587166" y="5265739"/>
            <a:ext cx="10048875" cy="754045"/>
          </a:xfrm>
          <a:prstGeom prst="rect">
            <a:avLst/>
          </a:prstGeom>
          <a:solidFill>
            <a:schemeClr val="accent5">
              <a:lumMod val="50000"/>
            </a:schemeClr>
          </a:solidFill>
        </p:spPr>
        <p:txBody>
          <a:bodyPr lIns="91436" tIns="91436" rIns="91436" bIns="91436" anchor="ctr" anchorCtr="0">
            <a:spAutoFit/>
          </a:bodyPr>
          <a:lstStyle>
            <a:lvl1pPr algn="ctr">
              <a:buNone/>
              <a:defRPr sz="3700" b="1" baseline="0">
                <a:solidFill>
                  <a:schemeClr val="bg1"/>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22258339" y="6004405"/>
            <a:ext cx="10048874"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22250400" y="5257801"/>
            <a:ext cx="10058400" cy="754045"/>
          </a:xfrm>
          <a:prstGeom prst="rect">
            <a:avLst/>
          </a:prstGeom>
          <a:solidFill>
            <a:schemeClr val="accent5">
              <a:lumMod val="50000"/>
            </a:schemeClr>
          </a:solidFill>
        </p:spPr>
        <p:txBody>
          <a:bodyPr lIns="91436" tIns="91436" rIns="91436" bIns="91436" anchor="ctr" anchorCtr="0">
            <a:spAutoFit/>
          </a:bodyPr>
          <a:lstStyle>
            <a:lvl1pPr algn="ctr">
              <a:buNone/>
              <a:defRPr sz="3700" b="1" baseline="0">
                <a:solidFill>
                  <a:schemeClr val="bg1"/>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32924750" y="5265739"/>
            <a:ext cx="10047018"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32924750" y="6004405"/>
            <a:ext cx="1004701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32919059" y="14272738"/>
            <a:ext cx="10047018"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32997777" y="15011402"/>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32924750" y="25679401"/>
            <a:ext cx="10047018"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32914027" y="26433446"/>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111" name="Text Placeholder 5"/>
          <p:cNvSpPr>
            <a:spLocks noGrp="1"/>
          </p:cNvSpPr>
          <p:nvPr>
            <p:ph type="body" sz="quarter" idx="95"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60" name="Text Placeholder 3"/>
          <p:cNvSpPr>
            <a:spLocks noGrp="1"/>
          </p:cNvSpPr>
          <p:nvPr>
            <p:ph type="body" sz="quarter" idx="96" hasCustomPrompt="1"/>
          </p:nvPr>
        </p:nvSpPr>
        <p:spPr>
          <a:xfrm>
            <a:off x="904188" y="14951552"/>
            <a:ext cx="10056813"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103" name="Text Placeholder 3"/>
          <p:cNvSpPr>
            <a:spLocks noGrp="1"/>
          </p:cNvSpPr>
          <p:nvPr>
            <p:ph type="body" sz="quarter" idx="107"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1" name="Text Placeholder 3"/>
          <p:cNvSpPr>
            <a:spLocks noGrp="1"/>
          </p:cNvSpPr>
          <p:nvPr>
            <p:ph type="body" sz="quarter" idx="116"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2" name="Text Placeholder 3"/>
          <p:cNvSpPr>
            <a:spLocks noGrp="1"/>
          </p:cNvSpPr>
          <p:nvPr>
            <p:ph type="body" sz="quarter" idx="117"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3" name="Text Placeholder 3"/>
          <p:cNvSpPr>
            <a:spLocks noGrp="1"/>
          </p:cNvSpPr>
          <p:nvPr>
            <p:ph type="body" sz="quarter" idx="118"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4" name="Text Placeholder 3"/>
          <p:cNvSpPr>
            <a:spLocks noGrp="1"/>
          </p:cNvSpPr>
          <p:nvPr>
            <p:ph type="body" sz="quarter" idx="119"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5" name="Text Placeholder 3"/>
          <p:cNvSpPr>
            <a:spLocks noGrp="1"/>
          </p:cNvSpPr>
          <p:nvPr>
            <p:ph type="body" sz="quarter" idx="120"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6" name="Text Placeholder 3"/>
          <p:cNvSpPr>
            <a:spLocks noGrp="1"/>
          </p:cNvSpPr>
          <p:nvPr>
            <p:ph type="body" sz="quarter" idx="121"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7" name="Text Placeholder 3"/>
          <p:cNvSpPr>
            <a:spLocks noGrp="1"/>
          </p:cNvSpPr>
          <p:nvPr>
            <p:ph type="body" sz="quarter" idx="122"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8" name="Text Placeholder 3"/>
          <p:cNvSpPr>
            <a:spLocks noGrp="1"/>
          </p:cNvSpPr>
          <p:nvPr>
            <p:ph type="body" sz="quarter" idx="123"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9" name="Text Placeholder 3"/>
          <p:cNvSpPr>
            <a:spLocks noGrp="1"/>
          </p:cNvSpPr>
          <p:nvPr>
            <p:ph type="body" sz="quarter" idx="124"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61" name="Text Placeholder 3"/>
          <p:cNvSpPr>
            <a:spLocks noGrp="1"/>
          </p:cNvSpPr>
          <p:nvPr>
            <p:ph type="body" sz="quarter" idx="125"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0"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1"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2"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8" name="Picture Placeholder 13"/>
          <p:cNvSpPr>
            <a:spLocks noGrp="1"/>
          </p:cNvSpPr>
          <p:nvPr>
            <p:ph type="pic" sz="quarter" idx="133"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4"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121" name="Picture Placeholder 13"/>
          <p:cNvSpPr>
            <a:spLocks noGrp="1"/>
          </p:cNvSpPr>
          <p:nvPr>
            <p:ph type="pic" sz="quarter" idx="135"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62" name="Text Placeholder 5"/>
          <p:cNvSpPr>
            <a:spLocks noGrp="1"/>
          </p:cNvSpPr>
          <p:nvPr>
            <p:ph type="body" sz="quarter" idx="136"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63" name="Text Placeholder 5"/>
          <p:cNvSpPr>
            <a:spLocks noGrp="1"/>
          </p:cNvSpPr>
          <p:nvPr>
            <p:ph type="body" sz="quarter" idx="137"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64" name="Text Placeholder 5"/>
          <p:cNvSpPr>
            <a:spLocks noGrp="1"/>
          </p:cNvSpPr>
          <p:nvPr>
            <p:ph type="body" sz="quarter" idx="138"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65" name="Text Placeholder 5"/>
          <p:cNvSpPr>
            <a:spLocks noGrp="1"/>
          </p:cNvSpPr>
          <p:nvPr>
            <p:ph type="body" sz="quarter" idx="139"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66" name="Text Placeholder 5"/>
          <p:cNvSpPr>
            <a:spLocks noGrp="1"/>
          </p:cNvSpPr>
          <p:nvPr>
            <p:ph type="body" sz="quarter" idx="140"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67" name="Text Placeholder 5"/>
          <p:cNvSpPr>
            <a:spLocks noGrp="1"/>
          </p:cNvSpPr>
          <p:nvPr>
            <p:ph type="body" sz="quarter" idx="141"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68" name="Text Placeholder 5"/>
          <p:cNvSpPr>
            <a:spLocks noGrp="1"/>
          </p:cNvSpPr>
          <p:nvPr>
            <p:ph type="body" sz="quarter" idx="142"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69" name="Text Placeholder 5"/>
          <p:cNvSpPr>
            <a:spLocks noGrp="1"/>
          </p:cNvSpPr>
          <p:nvPr>
            <p:ph type="body" sz="quarter" idx="143"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70" name="Text Placeholder 5"/>
          <p:cNvSpPr>
            <a:spLocks noGrp="1"/>
          </p:cNvSpPr>
          <p:nvPr>
            <p:ph type="body" sz="quarter" idx="144"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71" name="Text Placeholder 5"/>
          <p:cNvSpPr>
            <a:spLocks noGrp="1"/>
          </p:cNvSpPr>
          <p:nvPr>
            <p:ph type="body" sz="quarter" idx="145"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72" name="Text Placeholder 5"/>
          <p:cNvSpPr>
            <a:spLocks noGrp="1"/>
          </p:cNvSpPr>
          <p:nvPr>
            <p:ph type="body" sz="quarter" idx="146"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73" name="Text Placeholder 5"/>
          <p:cNvSpPr>
            <a:spLocks noGrp="1"/>
          </p:cNvSpPr>
          <p:nvPr>
            <p:ph type="body" sz="quarter" idx="147"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74" name="Text Placeholder 5"/>
          <p:cNvSpPr>
            <a:spLocks noGrp="1"/>
          </p:cNvSpPr>
          <p:nvPr>
            <p:ph type="body" sz="quarter" idx="148"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75" name="Text Placeholder 5"/>
          <p:cNvSpPr>
            <a:spLocks noGrp="1"/>
          </p:cNvSpPr>
          <p:nvPr>
            <p:ph type="body" sz="quarter" idx="149"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77" name="Text Placeholder 76"/>
          <p:cNvSpPr>
            <a:spLocks noGrp="1"/>
          </p:cNvSpPr>
          <p:nvPr>
            <p:ph type="body" sz="quarter" idx="150" hasCustomPrompt="1"/>
          </p:nvPr>
        </p:nvSpPr>
        <p:spPr>
          <a:xfrm>
            <a:off x="5932593" y="3185162"/>
            <a:ext cx="31998968" cy="1280160"/>
          </a:xfrm>
          <a:prstGeom prst="rect">
            <a:avLst/>
          </a:prstGeom>
        </p:spPr>
        <p:txBody>
          <a:bodyPr/>
          <a:lstStyle>
            <a:lvl1pPr algn="ctr">
              <a:buFontTx/>
              <a:buNone/>
              <a:defRPr sz="54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8" name="Text Placeholder 76"/>
          <p:cNvSpPr>
            <a:spLocks noGrp="1"/>
          </p:cNvSpPr>
          <p:nvPr>
            <p:ph type="body" sz="quarter" idx="151" hasCustomPrompt="1"/>
          </p:nvPr>
        </p:nvSpPr>
        <p:spPr>
          <a:xfrm>
            <a:off x="5932593" y="1905002"/>
            <a:ext cx="31998968" cy="1280160"/>
          </a:xfrm>
          <a:prstGeom prst="rect">
            <a:avLst/>
          </a:prstGeom>
        </p:spPr>
        <p:txBody>
          <a:bodyPr/>
          <a:lstStyle>
            <a:lvl1pPr algn="ctr">
              <a:buFontTx/>
              <a:buNone/>
              <a:defRPr sz="72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004405"/>
            <a:ext cx="13591277"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38" y="5265739"/>
            <a:ext cx="13573126"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add) INTRODUCTION or ABSTRACT</a:t>
            </a:r>
            <a:endParaRPr lang="en-US" dirty="0"/>
          </a:p>
        </p:txBody>
      </p:sp>
      <p:sp>
        <p:nvSpPr>
          <p:cNvPr id="14" name="Picture Placeholder 13"/>
          <p:cNvSpPr>
            <a:spLocks noGrp="1"/>
          </p:cNvSpPr>
          <p:nvPr>
            <p:ph type="pic" sz="quarter" idx="15" hasCustomPrompt="1"/>
          </p:nvPr>
        </p:nvSpPr>
        <p:spPr>
          <a:xfrm>
            <a:off x="914400" y="1143000"/>
            <a:ext cx="4419600" cy="2514600"/>
          </a:xfrm>
          <a:prstGeom prst="rect">
            <a:avLst/>
          </a:prstGeom>
        </p:spPr>
        <p:txBody>
          <a:bodyPr lIns="91436" tIns="45717" rIns="91436" bIns="45717" anchor="ctr"/>
          <a:lstStyle>
            <a:lvl1pPr algn="ctr">
              <a:buNone/>
              <a:defRPr sz="40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38557200" y="1219200"/>
            <a:ext cx="4419600" cy="2514600"/>
          </a:xfrm>
          <a:prstGeom prst="rect">
            <a:avLst/>
          </a:prstGeom>
        </p:spPr>
        <p:txBody>
          <a:bodyPr lIns="91436" tIns="45717" rIns="91436" bIns="45717" anchor="ctr"/>
          <a:lstStyle>
            <a:lvl1pPr algn="ctr">
              <a:buNone/>
              <a:defRPr sz="4000">
                <a:solidFill>
                  <a:schemeClr val="bg1"/>
                </a:solidFill>
              </a:defRPr>
            </a:lvl1pPr>
          </a:lstStyle>
          <a:p>
            <a:r>
              <a:rPr lang="en-US" dirty="0" smtClean="0"/>
              <a:t>LOGO</a:t>
            </a:r>
            <a:endParaRPr lang="en-US" dirty="0"/>
          </a:p>
        </p:txBody>
      </p:sp>
      <p:sp>
        <p:nvSpPr>
          <p:cNvPr id="19" name="Text Placeholder 3"/>
          <p:cNvSpPr>
            <a:spLocks noGrp="1"/>
          </p:cNvSpPr>
          <p:nvPr>
            <p:ph type="body" sz="quarter" idx="19" hasCustomPrompt="1"/>
          </p:nvPr>
        </p:nvSpPr>
        <p:spPr>
          <a:xfrm>
            <a:off x="922338" y="17949530"/>
            <a:ext cx="13592864"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942080" y="17242973"/>
            <a:ext cx="13573125"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5154276" y="21304135"/>
            <a:ext cx="13571534"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5154276" y="20573407"/>
            <a:ext cx="13571534"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5162215" y="6012343"/>
            <a:ext cx="13571534"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5154277" y="5265739"/>
            <a:ext cx="13579475"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9395741" y="5265739"/>
            <a:ext cx="13576029"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9395741" y="6004405"/>
            <a:ext cx="13576029"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9395741" y="17210866"/>
            <a:ext cx="13576029"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9390710" y="17949530"/>
            <a:ext cx="13581061"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9395741" y="25679401"/>
            <a:ext cx="13576029"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9395742" y="26418067"/>
            <a:ext cx="13581061"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58" name="Title 1"/>
          <p:cNvSpPr>
            <a:spLocks noGrp="1"/>
          </p:cNvSpPr>
          <p:nvPr>
            <p:ph type="title" hasCustomPrompt="1"/>
          </p:nvPr>
        </p:nvSpPr>
        <p:spPr>
          <a:xfrm>
            <a:off x="5932593" y="457202"/>
            <a:ext cx="32009976" cy="1447800"/>
          </a:xfrm>
          <a:prstGeom prst="rect">
            <a:avLst/>
          </a:prstGeom>
        </p:spPr>
        <p:txBody>
          <a:bodyPr lIns="91436" tIns="45717" rIns="91436" bIns="45717" anchor="ctr" anchorCtr="0"/>
          <a:lstStyle>
            <a:lvl1pPr>
              <a:defRPr b="1"/>
            </a:lvl1pPr>
          </a:lstStyle>
          <a:p>
            <a:r>
              <a:rPr lang="en-US" dirty="0" smtClean="0"/>
              <a:t>Click here to add the poster title</a:t>
            </a:r>
            <a:endParaRPr lang="en-US" dirty="0"/>
          </a:p>
        </p:txBody>
      </p:sp>
      <p:sp>
        <p:nvSpPr>
          <p:cNvPr id="59" name="Text Placeholder 76"/>
          <p:cNvSpPr>
            <a:spLocks noGrp="1"/>
          </p:cNvSpPr>
          <p:nvPr>
            <p:ph type="body" sz="quarter" idx="150" hasCustomPrompt="1"/>
          </p:nvPr>
        </p:nvSpPr>
        <p:spPr>
          <a:xfrm>
            <a:off x="5932593" y="3185162"/>
            <a:ext cx="31998968" cy="1280160"/>
          </a:xfrm>
          <a:prstGeom prst="rect">
            <a:avLst/>
          </a:prstGeom>
        </p:spPr>
        <p:txBody>
          <a:bodyPr/>
          <a:lstStyle>
            <a:lvl1pPr algn="ctr">
              <a:buFontTx/>
              <a:buNone/>
              <a:defRPr sz="54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2" name="Text Placeholder 76"/>
          <p:cNvSpPr>
            <a:spLocks noGrp="1"/>
          </p:cNvSpPr>
          <p:nvPr>
            <p:ph type="body" sz="quarter" idx="151" hasCustomPrompt="1"/>
          </p:nvPr>
        </p:nvSpPr>
        <p:spPr>
          <a:xfrm>
            <a:off x="5932593" y="1905002"/>
            <a:ext cx="31998968" cy="1280160"/>
          </a:xfrm>
          <a:prstGeom prst="rect">
            <a:avLst/>
          </a:prstGeom>
        </p:spPr>
        <p:txBody>
          <a:bodyPr/>
          <a:lstStyle>
            <a:lvl1pPr algn="ctr">
              <a:buFontTx/>
              <a:buNone/>
              <a:defRPr sz="72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1" name="Text Placeholder 5"/>
          <p:cNvSpPr>
            <a:spLocks noGrp="1"/>
          </p:cNvSpPr>
          <p:nvPr>
            <p:ph type="body" sz="quarter" idx="95"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72" name="Text Placeholder 3"/>
          <p:cNvSpPr>
            <a:spLocks noGrp="1"/>
          </p:cNvSpPr>
          <p:nvPr>
            <p:ph type="body" sz="quarter" idx="107"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3" name="Text Placeholder 3"/>
          <p:cNvSpPr>
            <a:spLocks noGrp="1"/>
          </p:cNvSpPr>
          <p:nvPr>
            <p:ph type="body" sz="quarter" idx="116"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4" name="Text Placeholder 3"/>
          <p:cNvSpPr>
            <a:spLocks noGrp="1"/>
          </p:cNvSpPr>
          <p:nvPr>
            <p:ph type="body" sz="quarter" idx="117"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5" name="Text Placeholder 3"/>
          <p:cNvSpPr>
            <a:spLocks noGrp="1"/>
          </p:cNvSpPr>
          <p:nvPr>
            <p:ph type="body" sz="quarter" idx="118"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6" name="Text Placeholder 3"/>
          <p:cNvSpPr>
            <a:spLocks noGrp="1"/>
          </p:cNvSpPr>
          <p:nvPr>
            <p:ph type="body" sz="quarter" idx="119"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7" name="Text Placeholder 3"/>
          <p:cNvSpPr>
            <a:spLocks noGrp="1"/>
          </p:cNvSpPr>
          <p:nvPr>
            <p:ph type="body" sz="quarter" idx="120"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8" name="Text Placeholder 3"/>
          <p:cNvSpPr>
            <a:spLocks noGrp="1"/>
          </p:cNvSpPr>
          <p:nvPr>
            <p:ph type="body" sz="quarter" idx="121"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9" name="Text Placeholder 3"/>
          <p:cNvSpPr>
            <a:spLocks noGrp="1"/>
          </p:cNvSpPr>
          <p:nvPr>
            <p:ph type="body" sz="quarter" idx="122"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80" name="Text Placeholder 3"/>
          <p:cNvSpPr>
            <a:spLocks noGrp="1"/>
          </p:cNvSpPr>
          <p:nvPr>
            <p:ph type="body" sz="quarter" idx="123"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81" name="Text Placeholder 3"/>
          <p:cNvSpPr>
            <a:spLocks noGrp="1"/>
          </p:cNvSpPr>
          <p:nvPr>
            <p:ph type="body" sz="quarter" idx="124"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82" name="Text Placeholder 3"/>
          <p:cNvSpPr>
            <a:spLocks noGrp="1"/>
          </p:cNvSpPr>
          <p:nvPr>
            <p:ph type="body" sz="quarter" idx="125"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8" name="Picture Placeholder 13"/>
          <p:cNvSpPr>
            <a:spLocks noGrp="1"/>
          </p:cNvSpPr>
          <p:nvPr>
            <p:ph type="pic" sz="quarter" idx="130"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1"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0" name="Picture Placeholder 13"/>
          <p:cNvSpPr>
            <a:spLocks noGrp="1"/>
          </p:cNvSpPr>
          <p:nvPr>
            <p:ph type="pic" sz="quarter" idx="132"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1" name="Picture Placeholder 13"/>
          <p:cNvSpPr>
            <a:spLocks noGrp="1"/>
          </p:cNvSpPr>
          <p:nvPr>
            <p:ph type="pic" sz="quarter" idx="133"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4"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3" name="Picture Placeholder 13"/>
          <p:cNvSpPr>
            <a:spLocks noGrp="1"/>
          </p:cNvSpPr>
          <p:nvPr>
            <p:ph type="pic" sz="quarter" idx="135"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4" name="Text Placeholder 5"/>
          <p:cNvSpPr>
            <a:spLocks noGrp="1"/>
          </p:cNvSpPr>
          <p:nvPr>
            <p:ph type="body" sz="quarter" idx="136"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95" name="Text Placeholder 5"/>
          <p:cNvSpPr>
            <a:spLocks noGrp="1"/>
          </p:cNvSpPr>
          <p:nvPr>
            <p:ph type="body" sz="quarter" idx="137"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96" name="Text Placeholder 5"/>
          <p:cNvSpPr>
            <a:spLocks noGrp="1"/>
          </p:cNvSpPr>
          <p:nvPr>
            <p:ph type="body" sz="quarter" idx="138"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97" name="Text Placeholder 5"/>
          <p:cNvSpPr>
            <a:spLocks noGrp="1"/>
          </p:cNvSpPr>
          <p:nvPr>
            <p:ph type="body" sz="quarter" idx="139"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98" name="Text Placeholder 5"/>
          <p:cNvSpPr>
            <a:spLocks noGrp="1"/>
          </p:cNvSpPr>
          <p:nvPr>
            <p:ph type="body" sz="quarter" idx="140"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99" name="Text Placeholder 5"/>
          <p:cNvSpPr>
            <a:spLocks noGrp="1"/>
          </p:cNvSpPr>
          <p:nvPr>
            <p:ph type="body" sz="quarter" idx="141"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0" name="Text Placeholder 5"/>
          <p:cNvSpPr>
            <a:spLocks noGrp="1"/>
          </p:cNvSpPr>
          <p:nvPr>
            <p:ph type="body" sz="quarter" idx="142"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1" name="Text Placeholder 5"/>
          <p:cNvSpPr>
            <a:spLocks noGrp="1"/>
          </p:cNvSpPr>
          <p:nvPr>
            <p:ph type="body" sz="quarter" idx="143"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2" name="Text Placeholder 5"/>
          <p:cNvSpPr>
            <a:spLocks noGrp="1"/>
          </p:cNvSpPr>
          <p:nvPr>
            <p:ph type="body" sz="quarter" idx="144"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3" name="Text Placeholder 5"/>
          <p:cNvSpPr>
            <a:spLocks noGrp="1"/>
          </p:cNvSpPr>
          <p:nvPr>
            <p:ph type="body" sz="quarter" idx="145"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4" name="Text Placeholder 5"/>
          <p:cNvSpPr>
            <a:spLocks noGrp="1"/>
          </p:cNvSpPr>
          <p:nvPr>
            <p:ph type="body" sz="quarter" idx="146"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5" name="Text Placeholder 5"/>
          <p:cNvSpPr>
            <a:spLocks noGrp="1"/>
          </p:cNvSpPr>
          <p:nvPr>
            <p:ph type="body" sz="quarter" idx="147"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6" name="Text Placeholder 5"/>
          <p:cNvSpPr>
            <a:spLocks noGrp="1"/>
          </p:cNvSpPr>
          <p:nvPr>
            <p:ph type="body" sz="quarter" idx="148"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7" name="Text Placeholder 5"/>
          <p:cNvSpPr>
            <a:spLocks noGrp="1"/>
          </p:cNvSpPr>
          <p:nvPr>
            <p:ph type="body" sz="quarter" idx="149"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004405"/>
            <a:ext cx="10056813"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922341" y="5265739"/>
            <a:ext cx="10048875" cy="754045"/>
          </a:xfrm>
          <a:prstGeom prst="rect">
            <a:avLst/>
          </a:prstGeom>
          <a:solidFill>
            <a:schemeClr val="accent5">
              <a:lumMod val="50000"/>
            </a:schemeClr>
          </a:solidFill>
        </p:spPr>
        <p:txBody>
          <a:bodyPr lIns="91436" tIns="91436" rIns="91436" bIns="91436" anchor="ctr" anchorCtr="0">
            <a:spAutoFit/>
          </a:bodyPr>
          <a:lstStyle>
            <a:lvl1pPr algn="ctr">
              <a:buNone/>
              <a:defRPr sz="3700" b="1" baseline="0">
                <a:solidFill>
                  <a:schemeClr val="bg1"/>
                </a:solidFill>
              </a:defRPr>
            </a:lvl1pPr>
          </a:lstStyle>
          <a:p>
            <a:pPr lvl="0"/>
            <a:r>
              <a:rPr lang="en-US" dirty="0" smtClean="0"/>
              <a:t>(click to add) INTRODUCTION or ABSTRACT</a:t>
            </a:r>
            <a:endParaRPr lang="en-US" dirty="0"/>
          </a:p>
        </p:txBody>
      </p:sp>
      <p:sp>
        <p:nvSpPr>
          <p:cNvPr id="14" name="Picture Placeholder 13"/>
          <p:cNvSpPr>
            <a:spLocks noGrp="1"/>
          </p:cNvSpPr>
          <p:nvPr>
            <p:ph type="pic" sz="quarter" idx="15" hasCustomPrompt="1"/>
          </p:nvPr>
        </p:nvSpPr>
        <p:spPr>
          <a:xfrm>
            <a:off x="914400" y="1143000"/>
            <a:ext cx="4419600" cy="2514600"/>
          </a:xfrm>
          <a:prstGeom prst="rect">
            <a:avLst/>
          </a:prstGeom>
        </p:spPr>
        <p:txBody>
          <a:bodyPr lIns="91436" tIns="45717" rIns="91436" bIns="45717" anchor="ctr"/>
          <a:lstStyle>
            <a:lvl1pPr algn="ctr">
              <a:buNone/>
              <a:defRPr sz="40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38557200" y="1219200"/>
            <a:ext cx="4419600" cy="2514600"/>
          </a:xfrm>
          <a:prstGeom prst="rect">
            <a:avLst/>
          </a:prstGeom>
        </p:spPr>
        <p:txBody>
          <a:bodyPr lIns="91436" tIns="45717" rIns="91436" bIns="45717" anchor="ctr"/>
          <a:lstStyle>
            <a:lvl1pPr algn="ctr">
              <a:buNone/>
              <a:defRPr sz="4000">
                <a:solidFill>
                  <a:schemeClr val="bg1"/>
                </a:solidFill>
              </a:defRPr>
            </a:lvl1pPr>
          </a:lstStyle>
          <a:p>
            <a:r>
              <a:rPr lang="en-US" dirty="0" smtClean="0"/>
              <a:t>LOGO</a:t>
            </a:r>
            <a:endParaRPr lang="en-US" dirty="0"/>
          </a:p>
        </p:txBody>
      </p:sp>
      <p:sp>
        <p:nvSpPr>
          <p:cNvPr id="19" name="Text Placeholder 3"/>
          <p:cNvSpPr>
            <a:spLocks noGrp="1"/>
          </p:cNvSpPr>
          <p:nvPr>
            <p:ph type="body" sz="quarter" idx="19" hasCustomPrompt="1"/>
          </p:nvPr>
        </p:nvSpPr>
        <p:spPr>
          <a:xfrm>
            <a:off x="902598" y="14919070"/>
            <a:ext cx="10058400"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922339" y="14212513"/>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1587163" y="5996467"/>
            <a:ext cx="20720048"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11587164" y="5265739"/>
            <a:ext cx="20720050"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11587164" y="21813410"/>
            <a:ext cx="20720050"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11587162" y="21074746"/>
            <a:ext cx="20720050"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32924750" y="5265739"/>
            <a:ext cx="10047018"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32924750" y="6004405"/>
            <a:ext cx="10047018"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32919059" y="14272738"/>
            <a:ext cx="10047018"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32997777" y="15011402"/>
            <a:ext cx="10052050"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32924750" y="25669876"/>
            <a:ext cx="10047018"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32905536" y="26436774"/>
            <a:ext cx="10052050"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0" name="Title 1"/>
          <p:cNvSpPr>
            <a:spLocks noGrp="1"/>
          </p:cNvSpPr>
          <p:nvPr>
            <p:ph type="title" hasCustomPrompt="1"/>
          </p:nvPr>
        </p:nvSpPr>
        <p:spPr>
          <a:xfrm>
            <a:off x="5932593" y="457202"/>
            <a:ext cx="32009976" cy="1447800"/>
          </a:xfrm>
          <a:prstGeom prst="rect">
            <a:avLst/>
          </a:prstGeom>
        </p:spPr>
        <p:txBody>
          <a:bodyPr lIns="91436" tIns="45717" rIns="91436" bIns="45717" anchor="ctr" anchorCtr="0"/>
          <a:lstStyle>
            <a:lvl1pPr>
              <a:defRPr b="1"/>
            </a:lvl1pPr>
          </a:lstStyle>
          <a:p>
            <a:r>
              <a:rPr lang="en-US" dirty="0" smtClean="0"/>
              <a:t>Click here to add the poster title</a:t>
            </a:r>
            <a:endParaRPr lang="en-US" dirty="0"/>
          </a:p>
        </p:txBody>
      </p:sp>
      <p:sp>
        <p:nvSpPr>
          <p:cNvPr id="61" name="Text Placeholder 76"/>
          <p:cNvSpPr>
            <a:spLocks noGrp="1"/>
          </p:cNvSpPr>
          <p:nvPr>
            <p:ph type="body" sz="quarter" idx="150" hasCustomPrompt="1"/>
          </p:nvPr>
        </p:nvSpPr>
        <p:spPr>
          <a:xfrm>
            <a:off x="5932593" y="3185162"/>
            <a:ext cx="31998968" cy="1280160"/>
          </a:xfrm>
          <a:prstGeom prst="rect">
            <a:avLst/>
          </a:prstGeom>
        </p:spPr>
        <p:txBody>
          <a:bodyPr/>
          <a:lstStyle>
            <a:lvl1pPr algn="ctr">
              <a:buFontTx/>
              <a:buNone/>
              <a:defRPr sz="54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2" name="Text Placeholder 76"/>
          <p:cNvSpPr>
            <a:spLocks noGrp="1"/>
          </p:cNvSpPr>
          <p:nvPr>
            <p:ph type="body" sz="quarter" idx="151" hasCustomPrompt="1"/>
          </p:nvPr>
        </p:nvSpPr>
        <p:spPr>
          <a:xfrm>
            <a:off x="5932593" y="1905002"/>
            <a:ext cx="31998968" cy="1280160"/>
          </a:xfrm>
          <a:prstGeom prst="rect">
            <a:avLst/>
          </a:prstGeom>
        </p:spPr>
        <p:txBody>
          <a:bodyPr/>
          <a:lstStyle>
            <a:lvl1pPr algn="ctr">
              <a:buFontTx/>
              <a:buNone/>
              <a:defRPr sz="72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1" name="Text Placeholder 5"/>
          <p:cNvSpPr>
            <a:spLocks noGrp="1"/>
          </p:cNvSpPr>
          <p:nvPr>
            <p:ph type="body" sz="quarter" idx="95"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72" name="Text Placeholder 3"/>
          <p:cNvSpPr>
            <a:spLocks noGrp="1"/>
          </p:cNvSpPr>
          <p:nvPr>
            <p:ph type="body" sz="quarter" idx="107"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3" name="Text Placeholder 3"/>
          <p:cNvSpPr>
            <a:spLocks noGrp="1"/>
          </p:cNvSpPr>
          <p:nvPr>
            <p:ph type="body" sz="quarter" idx="116"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4" name="Text Placeholder 3"/>
          <p:cNvSpPr>
            <a:spLocks noGrp="1"/>
          </p:cNvSpPr>
          <p:nvPr>
            <p:ph type="body" sz="quarter" idx="117"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5" name="Text Placeholder 3"/>
          <p:cNvSpPr>
            <a:spLocks noGrp="1"/>
          </p:cNvSpPr>
          <p:nvPr>
            <p:ph type="body" sz="quarter" idx="118"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6" name="Text Placeholder 3"/>
          <p:cNvSpPr>
            <a:spLocks noGrp="1"/>
          </p:cNvSpPr>
          <p:nvPr>
            <p:ph type="body" sz="quarter" idx="119"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7" name="Text Placeholder 3"/>
          <p:cNvSpPr>
            <a:spLocks noGrp="1"/>
          </p:cNvSpPr>
          <p:nvPr>
            <p:ph type="body" sz="quarter" idx="120"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8" name="Text Placeholder 3"/>
          <p:cNvSpPr>
            <a:spLocks noGrp="1"/>
          </p:cNvSpPr>
          <p:nvPr>
            <p:ph type="body" sz="quarter" idx="121"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9" name="Text Placeholder 3"/>
          <p:cNvSpPr>
            <a:spLocks noGrp="1"/>
          </p:cNvSpPr>
          <p:nvPr>
            <p:ph type="body" sz="quarter" idx="122"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80" name="Text Placeholder 3"/>
          <p:cNvSpPr>
            <a:spLocks noGrp="1"/>
          </p:cNvSpPr>
          <p:nvPr>
            <p:ph type="body" sz="quarter" idx="123"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81" name="Text Placeholder 3"/>
          <p:cNvSpPr>
            <a:spLocks noGrp="1"/>
          </p:cNvSpPr>
          <p:nvPr>
            <p:ph type="body" sz="quarter" idx="124"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82" name="Text Placeholder 3"/>
          <p:cNvSpPr>
            <a:spLocks noGrp="1"/>
          </p:cNvSpPr>
          <p:nvPr>
            <p:ph type="body" sz="quarter" idx="125"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8" name="Picture Placeholder 13"/>
          <p:cNvSpPr>
            <a:spLocks noGrp="1"/>
          </p:cNvSpPr>
          <p:nvPr>
            <p:ph type="pic" sz="quarter" idx="130"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1"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0" name="Picture Placeholder 13"/>
          <p:cNvSpPr>
            <a:spLocks noGrp="1"/>
          </p:cNvSpPr>
          <p:nvPr>
            <p:ph type="pic" sz="quarter" idx="132"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1" name="Picture Placeholder 13"/>
          <p:cNvSpPr>
            <a:spLocks noGrp="1"/>
          </p:cNvSpPr>
          <p:nvPr>
            <p:ph type="pic" sz="quarter" idx="133"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4"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3" name="Picture Placeholder 13"/>
          <p:cNvSpPr>
            <a:spLocks noGrp="1"/>
          </p:cNvSpPr>
          <p:nvPr>
            <p:ph type="pic" sz="quarter" idx="135"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4" name="Text Placeholder 5"/>
          <p:cNvSpPr>
            <a:spLocks noGrp="1"/>
          </p:cNvSpPr>
          <p:nvPr>
            <p:ph type="body" sz="quarter" idx="136"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95" name="Text Placeholder 5"/>
          <p:cNvSpPr>
            <a:spLocks noGrp="1"/>
          </p:cNvSpPr>
          <p:nvPr>
            <p:ph type="body" sz="quarter" idx="137"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96" name="Text Placeholder 5"/>
          <p:cNvSpPr>
            <a:spLocks noGrp="1"/>
          </p:cNvSpPr>
          <p:nvPr>
            <p:ph type="body" sz="quarter" idx="138"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97" name="Text Placeholder 5"/>
          <p:cNvSpPr>
            <a:spLocks noGrp="1"/>
          </p:cNvSpPr>
          <p:nvPr>
            <p:ph type="body" sz="quarter" idx="139"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98" name="Text Placeholder 5"/>
          <p:cNvSpPr>
            <a:spLocks noGrp="1"/>
          </p:cNvSpPr>
          <p:nvPr>
            <p:ph type="body" sz="quarter" idx="140"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99" name="Text Placeholder 5"/>
          <p:cNvSpPr>
            <a:spLocks noGrp="1"/>
          </p:cNvSpPr>
          <p:nvPr>
            <p:ph type="body" sz="quarter" idx="141"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0" name="Text Placeholder 5"/>
          <p:cNvSpPr>
            <a:spLocks noGrp="1"/>
          </p:cNvSpPr>
          <p:nvPr>
            <p:ph type="body" sz="quarter" idx="142"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1" name="Text Placeholder 5"/>
          <p:cNvSpPr>
            <a:spLocks noGrp="1"/>
          </p:cNvSpPr>
          <p:nvPr>
            <p:ph type="body" sz="quarter" idx="143"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2" name="Text Placeholder 5"/>
          <p:cNvSpPr>
            <a:spLocks noGrp="1"/>
          </p:cNvSpPr>
          <p:nvPr>
            <p:ph type="body" sz="quarter" idx="144"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3" name="Text Placeholder 5"/>
          <p:cNvSpPr>
            <a:spLocks noGrp="1"/>
          </p:cNvSpPr>
          <p:nvPr>
            <p:ph type="body" sz="quarter" idx="145"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4" name="Text Placeholder 5"/>
          <p:cNvSpPr>
            <a:spLocks noGrp="1"/>
          </p:cNvSpPr>
          <p:nvPr>
            <p:ph type="body" sz="quarter" idx="146"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5" name="Text Placeholder 5"/>
          <p:cNvSpPr>
            <a:spLocks noGrp="1"/>
          </p:cNvSpPr>
          <p:nvPr>
            <p:ph type="body" sz="quarter" idx="147"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6" name="Text Placeholder 5"/>
          <p:cNvSpPr>
            <a:spLocks noGrp="1"/>
          </p:cNvSpPr>
          <p:nvPr>
            <p:ph type="body" sz="quarter" idx="148"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7" name="Text Placeholder 5"/>
          <p:cNvSpPr>
            <a:spLocks noGrp="1"/>
          </p:cNvSpPr>
          <p:nvPr>
            <p:ph type="body" sz="quarter" idx="149"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ghlighted right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004405"/>
            <a:ext cx="10056813"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922341" y="5265739"/>
            <a:ext cx="10048875" cy="754045"/>
          </a:xfrm>
          <a:prstGeom prst="rect">
            <a:avLst/>
          </a:prstGeom>
          <a:solidFill>
            <a:schemeClr val="accent5">
              <a:lumMod val="50000"/>
            </a:schemeClr>
          </a:solidFill>
        </p:spPr>
        <p:txBody>
          <a:bodyPr lIns="91436" tIns="91436" rIns="91436" bIns="91436" anchor="ctr" anchorCtr="0">
            <a:spAutoFit/>
          </a:bodyPr>
          <a:lstStyle>
            <a:lvl1pPr algn="ctr">
              <a:buNone/>
              <a:defRPr sz="3700" b="1" baseline="0">
                <a:solidFill>
                  <a:schemeClr val="bg1"/>
                </a:solidFill>
              </a:defRPr>
            </a:lvl1pPr>
          </a:lstStyle>
          <a:p>
            <a:pPr lvl="0"/>
            <a:r>
              <a:rPr lang="en-US" dirty="0" smtClean="0"/>
              <a:t>(click to add) INTRODUCTION or ABSTRACT</a:t>
            </a:r>
            <a:endParaRPr lang="en-US" dirty="0"/>
          </a:p>
        </p:txBody>
      </p:sp>
      <p:sp>
        <p:nvSpPr>
          <p:cNvPr id="14" name="Picture Placeholder 13"/>
          <p:cNvSpPr>
            <a:spLocks noGrp="1"/>
          </p:cNvSpPr>
          <p:nvPr>
            <p:ph type="pic" sz="quarter" idx="15" hasCustomPrompt="1"/>
          </p:nvPr>
        </p:nvSpPr>
        <p:spPr>
          <a:xfrm>
            <a:off x="914400" y="1143000"/>
            <a:ext cx="4419600" cy="2514600"/>
          </a:xfrm>
          <a:prstGeom prst="rect">
            <a:avLst/>
          </a:prstGeom>
        </p:spPr>
        <p:txBody>
          <a:bodyPr lIns="91436" tIns="45717" rIns="91436" bIns="45717" anchor="ctr"/>
          <a:lstStyle>
            <a:lvl1pPr algn="ctr">
              <a:buNone/>
              <a:defRPr sz="40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38557200" y="1219200"/>
            <a:ext cx="4419600" cy="2514600"/>
          </a:xfrm>
          <a:prstGeom prst="rect">
            <a:avLst/>
          </a:prstGeom>
        </p:spPr>
        <p:txBody>
          <a:bodyPr lIns="91436" tIns="45717" rIns="91436" bIns="45717" anchor="ctr"/>
          <a:lstStyle>
            <a:lvl1pPr algn="ctr">
              <a:buNone/>
              <a:defRPr sz="4000">
                <a:solidFill>
                  <a:schemeClr val="bg1"/>
                </a:solidFill>
              </a:defRPr>
            </a:lvl1pPr>
          </a:lstStyle>
          <a:p>
            <a:r>
              <a:rPr lang="en-US" dirty="0" smtClean="0"/>
              <a:t>LOGO</a:t>
            </a:r>
            <a:endParaRPr lang="en-US" dirty="0"/>
          </a:p>
        </p:txBody>
      </p:sp>
      <p:sp>
        <p:nvSpPr>
          <p:cNvPr id="19" name="Text Placeholder 3"/>
          <p:cNvSpPr>
            <a:spLocks noGrp="1"/>
          </p:cNvSpPr>
          <p:nvPr>
            <p:ph type="body" sz="quarter" idx="19" hasCustomPrompt="1"/>
          </p:nvPr>
        </p:nvSpPr>
        <p:spPr>
          <a:xfrm>
            <a:off x="902598" y="14919070"/>
            <a:ext cx="10058400"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922339" y="14212513"/>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1587166" y="5996467"/>
            <a:ext cx="20720046"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11587164" y="5265739"/>
            <a:ext cx="20720050"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1587164" y="14919070"/>
            <a:ext cx="20720046"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11587165" y="14212888"/>
            <a:ext cx="20720050"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11587164" y="23505310"/>
            <a:ext cx="20720046"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11587164" y="24243974"/>
            <a:ext cx="20720046"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32919059" y="5265739"/>
            <a:ext cx="10047018"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32914028" y="6004405"/>
            <a:ext cx="10052050"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32924750" y="28291981"/>
            <a:ext cx="10047018"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32924751" y="29030647"/>
            <a:ext cx="10052050"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0" name="Title 1"/>
          <p:cNvSpPr>
            <a:spLocks noGrp="1"/>
          </p:cNvSpPr>
          <p:nvPr>
            <p:ph type="title" hasCustomPrompt="1"/>
          </p:nvPr>
        </p:nvSpPr>
        <p:spPr>
          <a:xfrm>
            <a:off x="5932593" y="457202"/>
            <a:ext cx="32009976" cy="1447800"/>
          </a:xfrm>
          <a:prstGeom prst="rect">
            <a:avLst/>
          </a:prstGeom>
        </p:spPr>
        <p:txBody>
          <a:bodyPr lIns="91436" tIns="45717" rIns="91436" bIns="45717" anchor="ctr" anchorCtr="0"/>
          <a:lstStyle>
            <a:lvl1pPr>
              <a:defRPr b="1"/>
            </a:lvl1pPr>
          </a:lstStyle>
          <a:p>
            <a:r>
              <a:rPr lang="en-US" dirty="0" smtClean="0"/>
              <a:t>Click here to add the poster title</a:t>
            </a:r>
            <a:endParaRPr lang="en-US" dirty="0"/>
          </a:p>
        </p:txBody>
      </p:sp>
      <p:sp>
        <p:nvSpPr>
          <p:cNvPr id="61" name="Text Placeholder 76"/>
          <p:cNvSpPr>
            <a:spLocks noGrp="1"/>
          </p:cNvSpPr>
          <p:nvPr>
            <p:ph type="body" sz="quarter" idx="150" hasCustomPrompt="1"/>
          </p:nvPr>
        </p:nvSpPr>
        <p:spPr>
          <a:xfrm>
            <a:off x="5932593" y="3185162"/>
            <a:ext cx="31998968" cy="1280160"/>
          </a:xfrm>
          <a:prstGeom prst="rect">
            <a:avLst/>
          </a:prstGeom>
        </p:spPr>
        <p:txBody>
          <a:bodyPr/>
          <a:lstStyle>
            <a:lvl1pPr algn="ctr">
              <a:buFontTx/>
              <a:buNone/>
              <a:defRPr sz="54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2" name="Text Placeholder 76"/>
          <p:cNvSpPr>
            <a:spLocks noGrp="1"/>
          </p:cNvSpPr>
          <p:nvPr>
            <p:ph type="body" sz="quarter" idx="151" hasCustomPrompt="1"/>
          </p:nvPr>
        </p:nvSpPr>
        <p:spPr>
          <a:xfrm>
            <a:off x="5932593" y="1905002"/>
            <a:ext cx="31998968" cy="1280160"/>
          </a:xfrm>
          <a:prstGeom prst="rect">
            <a:avLst/>
          </a:prstGeom>
        </p:spPr>
        <p:txBody>
          <a:bodyPr/>
          <a:lstStyle>
            <a:lvl1pPr algn="ctr">
              <a:buFontTx/>
              <a:buNone/>
              <a:defRPr sz="72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1" name="Text Placeholder 5"/>
          <p:cNvSpPr>
            <a:spLocks noGrp="1"/>
          </p:cNvSpPr>
          <p:nvPr>
            <p:ph type="body" sz="quarter" idx="95"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72" name="Text Placeholder 3"/>
          <p:cNvSpPr>
            <a:spLocks noGrp="1"/>
          </p:cNvSpPr>
          <p:nvPr>
            <p:ph type="body" sz="quarter" idx="107"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3" name="Text Placeholder 3"/>
          <p:cNvSpPr>
            <a:spLocks noGrp="1"/>
          </p:cNvSpPr>
          <p:nvPr>
            <p:ph type="body" sz="quarter" idx="116"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4" name="Text Placeholder 3"/>
          <p:cNvSpPr>
            <a:spLocks noGrp="1"/>
          </p:cNvSpPr>
          <p:nvPr>
            <p:ph type="body" sz="quarter" idx="117"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5" name="Text Placeholder 3"/>
          <p:cNvSpPr>
            <a:spLocks noGrp="1"/>
          </p:cNvSpPr>
          <p:nvPr>
            <p:ph type="body" sz="quarter" idx="118"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6" name="Text Placeholder 3"/>
          <p:cNvSpPr>
            <a:spLocks noGrp="1"/>
          </p:cNvSpPr>
          <p:nvPr>
            <p:ph type="body" sz="quarter" idx="119"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7" name="Text Placeholder 3"/>
          <p:cNvSpPr>
            <a:spLocks noGrp="1"/>
          </p:cNvSpPr>
          <p:nvPr>
            <p:ph type="body" sz="quarter" idx="120"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8" name="Text Placeholder 3"/>
          <p:cNvSpPr>
            <a:spLocks noGrp="1"/>
          </p:cNvSpPr>
          <p:nvPr>
            <p:ph type="body" sz="quarter" idx="121"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9" name="Text Placeholder 3"/>
          <p:cNvSpPr>
            <a:spLocks noGrp="1"/>
          </p:cNvSpPr>
          <p:nvPr>
            <p:ph type="body" sz="quarter" idx="122"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80" name="Text Placeholder 3"/>
          <p:cNvSpPr>
            <a:spLocks noGrp="1"/>
          </p:cNvSpPr>
          <p:nvPr>
            <p:ph type="body" sz="quarter" idx="123"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81" name="Text Placeholder 3"/>
          <p:cNvSpPr>
            <a:spLocks noGrp="1"/>
          </p:cNvSpPr>
          <p:nvPr>
            <p:ph type="body" sz="quarter" idx="124"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82" name="Text Placeholder 3"/>
          <p:cNvSpPr>
            <a:spLocks noGrp="1"/>
          </p:cNvSpPr>
          <p:nvPr>
            <p:ph type="body" sz="quarter" idx="125"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8" name="Picture Placeholder 13"/>
          <p:cNvSpPr>
            <a:spLocks noGrp="1"/>
          </p:cNvSpPr>
          <p:nvPr>
            <p:ph type="pic" sz="quarter" idx="130"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1"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0" name="Picture Placeholder 13"/>
          <p:cNvSpPr>
            <a:spLocks noGrp="1"/>
          </p:cNvSpPr>
          <p:nvPr>
            <p:ph type="pic" sz="quarter" idx="132"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1" name="Picture Placeholder 13"/>
          <p:cNvSpPr>
            <a:spLocks noGrp="1"/>
          </p:cNvSpPr>
          <p:nvPr>
            <p:ph type="pic" sz="quarter" idx="133"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4"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3" name="Picture Placeholder 13"/>
          <p:cNvSpPr>
            <a:spLocks noGrp="1"/>
          </p:cNvSpPr>
          <p:nvPr>
            <p:ph type="pic" sz="quarter" idx="135"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4" name="Text Placeholder 5"/>
          <p:cNvSpPr>
            <a:spLocks noGrp="1"/>
          </p:cNvSpPr>
          <p:nvPr>
            <p:ph type="body" sz="quarter" idx="136"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95" name="Text Placeholder 5"/>
          <p:cNvSpPr>
            <a:spLocks noGrp="1"/>
          </p:cNvSpPr>
          <p:nvPr>
            <p:ph type="body" sz="quarter" idx="137"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96" name="Text Placeholder 5"/>
          <p:cNvSpPr>
            <a:spLocks noGrp="1"/>
          </p:cNvSpPr>
          <p:nvPr>
            <p:ph type="body" sz="quarter" idx="138"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97" name="Text Placeholder 5"/>
          <p:cNvSpPr>
            <a:spLocks noGrp="1"/>
          </p:cNvSpPr>
          <p:nvPr>
            <p:ph type="body" sz="quarter" idx="139"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98" name="Text Placeholder 5"/>
          <p:cNvSpPr>
            <a:spLocks noGrp="1"/>
          </p:cNvSpPr>
          <p:nvPr>
            <p:ph type="body" sz="quarter" idx="140"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99" name="Text Placeholder 5"/>
          <p:cNvSpPr>
            <a:spLocks noGrp="1"/>
          </p:cNvSpPr>
          <p:nvPr>
            <p:ph type="body" sz="quarter" idx="141"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0" name="Text Placeholder 5"/>
          <p:cNvSpPr>
            <a:spLocks noGrp="1"/>
          </p:cNvSpPr>
          <p:nvPr>
            <p:ph type="body" sz="quarter" idx="142"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1" name="Text Placeholder 5"/>
          <p:cNvSpPr>
            <a:spLocks noGrp="1"/>
          </p:cNvSpPr>
          <p:nvPr>
            <p:ph type="body" sz="quarter" idx="143"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2" name="Text Placeholder 5"/>
          <p:cNvSpPr>
            <a:spLocks noGrp="1"/>
          </p:cNvSpPr>
          <p:nvPr>
            <p:ph type="body" sz="quarter" idx="144"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3" name="Text Placeholder 5"/>
          <p:cNvSpPr>
            <a:spLocks noGrp="1"/>
          </p:cNvSpPr>
          <p:nvPr>
            <p:ph type="body" sz="quarter" idx="145"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4" name="Text Placeholder 5"/>
          <p:cNvSpPr>
            <a:spLocks noGrp="1"/>
          </p:cNvSpPr>
          <p:nvPr>
            <p:ph type="body" sz="quarter" idx="146"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5" name="Text Placeholder 5"/>
          <p:cNvSpPr>
            <a:spLocks noGrp="1"/>
          </p:cNvSpPr>
          <p:nvPr>
            <p:ph type="body" sz="quarter" idx="147"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6" name="Text Placeholder 5"/>
          <p:cNvSpPr>
            <a:spLocks noGrp="1"/>
          </p:cNvSpPr>
          <p:nvPr>
            <p:ph type="body" sz="quarter" idx="148"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7" name="Text Placeholder 5"/>
          <p:cNvSpPr>
            <a:spLocks noGrp="1"/>
          </p:cNvSpPr>
          <p:nvPr>
            <p:ph type="body" sz="quarter" idx="149"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0" name="Rectangle 19"/>
          <p:cNvSpPr/>
          <p:nvPr/>
        </p:nvSpPr>
        <p:spPr>
          <a:xfrm>
            <a:off x="44222126" y="0"/>
            <a:ext cx="10050462"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2" tIns="365741" rIns="182872" bIns="182872" rtlCol="0" anchor="t" anchorCtr="0"/>
          <a:lstStyle/>
          <a:p>
            <a:pPr algn="ctr"/>
            <a:r>
              <a:rPr lang="en-US" sz="4000" b="1" dirty="0" smtClean="0">
                <a:solidFill>
                  <a:schemeClr val="bg1"/>
                </a:solidFill>
                <a:latin typeface="Trebuchet MS" pitchFamily="34" charset="0"/>
              </a:rPr>
              <a:t>QUICK</a:t>
            </a:r>
            <a:r>
              <a:rPr lang="en-US" sz="4000" b="1" baseline="0" dirty="0" smtClean="0">
                <a:solidFill>
                  <a:schemeClr val="bg1"/>
                </a:solidFill>
                <a:latin typeface="Trebuchet MS" pitchFamily="34" charset="0"/>
              </a:rPr>
              <a:t> TIPS</a:t>
            </a:r>
            <a:endParaRPr lang="en-US" sz="4000" b="1" dirty="0" smtClean="0">
              <a:solidFill>
                <a:schemeClr val="bg1"/>
              </a:solidFill>
              <a:latin typeface="Trebuchet MS" pitchFamily="34" charset="0"/>
            </a:endParaRPr>
          </a:p>
          <a:p>
            <a:pPr algn="ctr"/>
            <a:r>
              <a:rPr lang="en-US" sz="4000" b="1" dirty="0" smtClean="0">
                <a:solidFill>
                  <a:srgbClr val="FFFF00"/>
                </a:solidFill>
                <a:latin typeface="Trebuchet MS" pitchFamily="34" charset="0"/>
              </a:rPr>
              <a:t>(--THIS SECTION DOES NOT PRINT--)</a:t>
            </a:r>
          </a:p>
          <a:p>
            <a:pPr algn="ctr"/>
            <a:endParaRPr lang="en-US" sz="3200" b="1" dirty="0" smtClean="0">
              <a:latin typeface="Trebuchet MS" pitchFamily="34" charset="0"/>
            </a:endParaRPr>
          </a:p>
          <a:p>
            <a:pPr defTabSz="3134780"/>
            <a:r>
              <a:rPr lang="en-US" sz="3200" dirty="0" smtClean="0">
                <a:latin typeface="Trebuchet MS" pitchFamily="34" charset="0"/>
              </a:rPr>
              <a:t>This PowerPoint</a:t>
            </a:r>
            <a:r>
              <a:rPr lang="en-US" sz="3200" baseline="0" dirty="0" smtClean="0">
                <a:latin typeface="Trebuchet MS" pitchFamily="34" charset="0"/>
              </a:rPr>
              <a:t> template requires basic PowerPoint (version 2007 or newer) skills. Below is a list of commonly asked questions specific to this template. </a:t>
            </a:r>
            <a:br>
              <a:rPr lang="en-US" sz="3200" baseline="0" dirty="0" smtClean="0">
                <a:latin typeface="Trebuchet MS" pitchFamily="34" charset="0"/>
              </a:rPr>
            </a:br>
            <a:r>
              <a:rPr lang="en-US" sz="3200" baseline="0" dirty="0" smtClean="0">
                <a:latin typeface="Trebuchet MS" pitchFamily="34" charset="0"/>
              </a:rPr>
              <a:t>If you are using an older version of PowerPoint some template features may not work properly.</a:t>
            </a:r>
            <a:endParaRPr lang="en-US" sz="4000" b="1" dirty="0" smtClean="0">
              <a:solidFill>
                <a:srgbClr val="FFFF00"/>
              </a:solidFill>
              <a:latin typeface="Trebuchet MS" pitchFamily="34" charset="0"/>
            </a:endParaRPr>
          </a:p>
          <a:p>
            <a:pPr defTabSz="3134780"/>
            <a:endParaRPr lang="en-US" sz="4000" b="1" dirty="0" smtClean="0">
              <a:solidFill>
                <a:srgbClr val="FFFF00"/>
              </a:solidFill>
              <a:latin typeface="Trebuchet MS" pitchFamily="34" charset="0"/>
            </a:endParaRPr>
          </a:p>
          <a:p>
            <a:pPr algn="ctr"/>
            <a:r>
              <a:rPr lang="en-US" sz="4000" b="1" dirty="0" smtClean="0">
                <a:solidFill>
                  <a:schemeClr val="bg1"/>
                </a:solidFill>
                <a:latin typeface="Trebuchet MS" pitchFamily="34" charset="0"/>
              </a:rPr>
              <a:t>Using the template</a:t>
            </a:r>
            <a:endParaRPr lang="en-US" sz="4000" b="1" baseline="0" dirty="0" smtClean="0">
              <a:solidFill>
                <a:schemeClr val="bg1"/>
              </a:solidFill>
              <a:latin typeface="Trebuchet MS" pitchFamily="34" charset="0"/>
            </a:endParaRPr>
          </a:p>
          <a:p>
            <a:pPr algn="ctr"/>
            <a:endParaRPr lang="en-US" sz="3200" b="1" dirty="0" smtClean="0">
              <a:solidFill>
                <a:srgbClr val="FFFF00"/>
              </a:solidFill>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3200" b="1" dirty="0" smtClean="0">
                <a:solidFill>
                  <a:srgbClr val="FFFF00"/>
                </a:solidFill>
                <a:latin typeface="Trebuchet MS" pitchFamily="34" charset="0"/>
              </a:rPr>
              <a:t>Verifying the quality of your graphics</a:t>
            </a:r>
          </a:p>
          <a:p>
            <a:pPr defTabSz="3134780"/>
            <a:r>
              <a:rPr lang="en-US" sz="3200" dirty="0" smtClean="0">
                <a:latin typeface="Trebuchet MS" pitchFamily="34" charset="0"/>
              </a:rPr>
              <a:t>Go to the </a:t>
            </a:r>
            <a:r>
              <a:rPr lang="en-US" sz="32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3200" baseline="0" dirty="0" smtClean="0">
                <a:latin typeface="Trebuchet MS" pitchFamily="34" charset="0"/>
              </a:rPr>
            </a:br>
            <a:endParaRPr lang="en-US" sz="3200" baseline="0" dirty="0" smtClean="0">
              <a:latin typeface="Trebuchet MS" pitchFamily="34" charset="0"/>
            </a:endParaRPr>
          </a:p>
          <a:p>
            <a:pPr defTabSz="3134780"/>
            <a:r>
              <a:rPr lang="en-US" sz="3200" b="1" dirty="0" smtClean="0">
                <a:solidFill>
                  <a:srgbClr val="FFFF00"/>
                </a:solidFill>
                <a:latin typeface="Trebuchet MS" pitchFamily="34" charset="0"/>
              </a:rPr>
              <a:t>Using the placeholders</a:t>
            </a:r>
          </a:p>
          <a:p>
            <a:pPr defTabSz="3134780"/>
            <a:r>
              <a:rPr lang="en-US" sz="3200" baseline="0" dirty="0" smtClean="0">
                <a:latin typeface="Trebuchet MS" pitchFamily="34" charset="0"/>
              </a:rPr>
              <a:t>To add text to this template click inside a placeholder and type in or paste your text. To move a placeholder, click on it </a:t>
            </a:r>
            <a:r>
              <a:rPr lang="en-US" sz="3200" u="sng" baseline="0" dirty="0" smtClean="0">
                <a:latin typeface="Trebuchet MS" pitchFamily="34" charset="0"/>
              </a:rPr>
              <a:t>once</a:t>
            </a:r>
            <a:r>
              <a:rPr lang="en-US" sz="3200" baseline="0" dirty="0" smtClean="0">
                <a:latin typeface="Trebuchet MS" pitchFamily="34" charset="0"/>
              </a:rPr>
              <a:t> (to select it), place your cursor on its frame and your cursor will change to this symbol:         Then, click </a:t>
            </a:r>
            <a:r>
              <a:rPr lang="en-US" sz="3200" u="sng" baseline="0" dirty="0" smtClean="0">
                <a:latin typeface="Trebuchet MS" pitchFamily="34" charset="0"/>
              </a:rPr>
              <a:t>once</a:t>
            </a:r>
            <a:r>
              <a:rPr lang="en-US" sz="3200" baseline="0" dirty="0" smtClean="0">
                <a:latin typeface="Trebuchet MS" pitchFamily="34" charset="0"/>
              </a:rPr>
              <a:t> and drag it to its new location where you can resize it as needed. Additional placeholders can be found on the left side of this template.</a:t>
            </a:r>
          </a:p>
          <a:p>
            <a:pPr defTabSz="3134780"/>
            <a:endParaRPr lang="en-US" sz="3200" b="1" baseline="0" dirty="0" smtClean="0">
              <a:solidFill>
                <a:srgbClr val="FFFF00"/>
              </a:solidFill>
              <a:latin typeface="Trebuchet MS" pitchFamily="34" charset="0"/>
            </a:endParaRPr>
          </a:p>
          <a:p>
            <a:pPr defTabSz="3134780"/>
            <a:r>
              <a:rPr lang="en-US" sz="3200" b="1" baseline="0" dirty="0" smtClean="0">
                <a:solidFill>
                  <a:srgbClr val="FFFF00"/>
                </a:solidFill>
                <a:latin typeface="Trebuchet MS" pitchFamily="34" charset="0"/>
              </a:rPr>
              <a:t>Modifying the layout</a:t>
            </a:r>
          </a:p>
          <a:p>
            <a:pPr defTabSz="3134780"/>
            <a:r>
              <a:rPr lang="en-US" sz="3200" dirty="0" smtClean="0">
                <a:latin typeface="Trebuchet MS" pitchFamily="34" charset="0"/>
              </a:rPr>
              <a:t>This template has four</a:t>
            </a:r>
            <a:endParaRPr lang="en-US" sz="3200" baseline="0" dirty="0" smtClean="0">
              <a:latin typeface="Trebuchet MS" pitchFamily="34" charset="0"/>
            </a:endParaRPr>
          </a:p>
          <a:p>
            <a:pPr defTabSz="3134780"/>
            <a:r>
              <a:rPr lang="en-US" sz="3200" baseline="0" dirty="0" smtClean="0">
                <a:latin typeface="Trebuchet MS" pitchFamily="34" charset="0"/>
              </a:rPr>
              <a:t>different column layouts. </a:t>
            </a:r>
          </a:p>
          <a:p>
            <a:pPr defTabSz="3134780"/>
            <a:r>
              <a:rPr lang="en-US" sz="3200" u="sng" baseline="0" dirty="0" smtClean="0">
                <a:latin typeface="Trebuchet MS" pitchFamily="34" charset="0"/>
              </a:rPr>
              <a:t>Right-click</a:t>
            </a:r>
            <a:r>
              <a:rPr lang="en-US" sz="3200" baseline="0" dirty="0" smtClean="0">
                <a:latin typeface="Trebuchet MS" pitchFamily="34" charset="0"/>
              </a:rPr>
              <a:t> your mouse</a:t>
            </a:r>
          </a:p>
          <a:p>
            <a:pPr defTabSz="3134780"/>
            <a:r>
              <a:rPr lang="en-US" sz="3200" baseline="0" dirty="0" smtClean="0">
                <a:latin typeface="Trebuchet MS" pitchFamily="34" charset="0"/>
              </a:rPr>
              <a:t>on the background and </a:t>
            </a:r>
          </a:p>
          <a:p>
            <a:pPr defTabSz="3134780"/>
            <a:r>
              <a:rPr lang="en-US" sz="3200" baseline="0" dirty="0" smtClean="0">
                <a:latin typeface="Trebuchet MS" pitchFamily="34" charset="0"/>
              </a:rPr>
              <a:t>click on “Layout” to see </a:t>
            </a:r>
          </a:p>
          <a:p>
            <a:pPr defTabSz="3134780"/>
            <a:r>
              <a:rPr lang="en-US" sz="3200" baseline="0" dirty="0" smtClean="0">
                <a:latin typeface="Trebuchet MS" pitchFamily="34" charset="0"/>
              </a:rPr>
              <a:t>the layout options.</a:t>
            </a:r>
            <a:endParaRPr lang="en-US" sz="3200" dirty="0" smtClean="0">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3200" baseline="0" dirty="0" smtClean="0">
                <a:latin typeface="Trebuchet MS" pitchFamily="34" charset="0"/>
              </a:rPr>
              <a:t>The columns in the provided layouts are fixed and cannot be moved but advanced users can modify any layout by going to VIEW and then SLIDE MASTER.</a:t>
            </a:r>
          </a:p>
          <a:p>
            <a:pPr marL="0" marR="0" indent="0" algn="l" defTabSz="3134780" rtl="0" eaLnBrk="1" fontAlgn="auto" latinLnBrk="0" hangingPunct="1">
              <a:lnSpc>
                <a:spcPct val="100000"/>
              </a:lnSpc>
              <a:spcBef>
                <a:spcPts val="0"/>
              </a:spcBef>
              <a:spcAft>
                <a:spcPts val="0"/>
              </a:spcAft>
              <a:buClrTx/>
              <a:buSzTx/>
              <a:buFontTx/>
              <a:buNone/>
              <a:tabLst/>
              <a:defRPr/>
            </a:pPr>
            <a:endParaRPr lang="en-US" sz="3200" baseline="0" dirty="0" smtClean="0">
              <a:latin typeface="Trebuchet MS" pitchFamily="34" charset="0"/>
            </a:endParaRPr>
          </a:p>
          <a:p>
            <a:pPr defTabSz="3134780"/>
            <a:r>
              <a:rPr lang="en-US" sz="3200" b="1" baseline="0" dirty="0" smtClean="0">
                <a:solidFill>
                  <a:srgbClr val="FFFF00"/>
                </a:solidFill>
                <a:latin typeface="Trebuchet MS" pitchFamily="34" charset="0"/>
              </a:rPr>
              <a:t>Importing text and graphics from external sources</a:t>
            </a:r>
          </a:p>
          <a:p>
            <a:pPr defTabSz="3134780"/>
            <a:r>
              <a:rPr lang="en-US" sz="3200" b="1" u="sng" baseline="0" dirty="0" smtClean="0">
                <a:latin typeface="Trebuchet MS" pitchFamily="34" charset="0"/>
              </a:rPr>
              <a:t>TEXT: </a:t>
            </a:r>
            <a:r>
              <a:rPr lang="en-US" sz="3200" baseline="0" dirty="0" smtClean="0">
                <a:latin typeface="Trebuchet MS" pitchFamily="34" charset="0"/>
              </a:rPr>
              <a:t>Paste or type your text into a pre-existing placeholder or drag in a new placeholder from the left side of the template. Move it anywhere as needed.</a:t>
            </a:r>
          </a:p>
          <a:p>
            <a:pPr defTabSz="3134780"/>
            <a:r>
              <a:rPr lang="en-US" sz="3200" b="1" u="sng" baseline="0" dirty="0" smtClean="0">
                <a:latin typeface="Trebuchet MS" pitchFamily="34" charset="0"/>
              </a:rPr>
              <a:t>PHOTOS: </a:t>
            </a:r>
            <a:r>
              <a:rPr lang="en-US" sz="3200" baseline="0" dirty="0" smtClean="0">
                <a:latin typeface="Trebuchet MS" pitchFamily="34" charset="0"/>
              </a:rPr>
              <a:t>Drag in a picture placeholder, size it </a:t>
            </a:r>
            <a:r>
              <a:rPr lang="en-US" sz="3200" u="sng" baseline="0" dirty="0" smtClean="0">
                <a:latin typeface="Trebuchet MS" pitchFamily="34" charset="0"/>
              </a:rPr>
              <a:t>first</a:t>
            </a:r>
            <a:r>
              <a:rPr lang="en-US" sz="3200" baseline="0" dirty="0" smtClean="0">
                <a:latin typeface="Trebuchet MS" pitchFamily="34" charset="0"/>
              </a:rPr>
              <a:t>, click in it and insert a photo from the menu.</a:t>
            </a:r>
          </a:p>
          <a:p>
            <a:pPr defTabSz="3134780"/>
            <a:r>
              <a:rPr lang="en-US" sz="3200" b="1" u="sng" baseline="0" dirty="0" smtClean="0">
                <a:latin typeface="Trebuchet MS" pitchFamily="34" charset="0"/>
              </a:rPr>
              <a:t>TABLES: </a:t>
            </a:r>
            <a:r>
              <a:rPr lang="en-US" sz="3200" baseline="0" dirty="0" smtClean="0">
                <a:latin typeface="Trebuchet MS" pitchFamily="34" charset="0"/>
              </a:rPr>
              <a:t>You can copy and paste a table from an external document onto this poster template. To adjust  the way the text fits within the cells of a table that has been pasted, </a:t>
            </a:r>
            <a:r>
              <a:rPr lang="en-US" sz="3200" u="sng" baseline="0" dirty="0" smtClean="0">
                <a:latin typeface="Trebuchet MS" pitchFamily="34" charset="0"/>
              </a:rPr>
              <a:t>right-click</a:t>
            </a:r>
            <a:r>
              <a:rPr lang="en-US" sz="3200" baseline="0" dirty="0" smtClean="0">
                <a:latin typeface="Trebuchet MS" pitchFamily="34" charset="0"/>
              </a:rPr>
              <a:t> on the table, click FORMAT SHAPE  then click on TEXT BOX and change the INTERNAL MARGIN values to 0.25</a:t>
            </a:r>
          </a:p>
          <a:p>
            <a:pPr defTabSz="3134780"/>
            <a:endParaRPr lang="en-US" sz="3200" baseline="0" dirty="0" smtClean="0">
              <a:latin typeface="Trebuchet MS" pitchFamily="34" charset="0"/>
            </a:endParaRPr>
          </a:p>
          <a:p>
            <a:pPr defTabSz="3134780"/>
            <a:r>
              <a:rPr lang="en-US" sz="3200" b="1" baseline="0" dirty="0" smtClean="0">
                <a:solidFill>
                  <a:srgbClr val="FFFF00"/>
                </a:solidFill>
                <a:latin typeface="Trebuchet MS" pitchFamily="34" charset="0"/>
              </a:rPr>
              <a:t>Modifying the color scheme</a:t>
            </a:r>
          </a:p>
          <a:p>
            <a:pPr defTabSz="3134780"/>
            <a:r>
              <a:rPr lang="en-US" sz="3200" baseline="0" dirty="0" smtClean="0">
                <a:latin typeface="Trebuchet MS" pitchFamily="34" charset="0"/>
              </a:rPr>
              <a:t>To change the color scheme of this template go to the “Design” menu and click on “Colors”. You can choose from the provide color combinations or you can create your own.</a:t>
            </a:r>
          </a:p>
          <a:p>
            <a:pPr defTabSz="3134780"/>
            <a:endParaRPr lang="en-US" sz="3200" baseline="0" dirty="0" smtClean="0">
              <a:latin typeface="Trebuchet MS" pitchFamily="34" charset="0"/>
            </a:endParaRPr>
          </a:p>
          <a:p>
            <a:pPr defTabSz="3134780"/>
            <a:endParaRPr lang="en-US" sz="3200" baseline="0" dirty="0" smtClean="0">
              <a:latin typeface="Trebuchet MS" pitchFamily="34" charset="0"/>
            </a:endParaRPr>
          </a:p>
          <a:p>
            <a:pPr defTabSz="4389219"/>
            <a:endParaRPr lang="en-US" sz="2000" baseline="0" dirty="0" smtClean="0">
              <a:latin typeface="Trebuchet MS" pitchFamily="34" charset="0"/>
            </a:endParaRPr>
          </a:p>
          <a:p>
            <a:pPr defTabSz="4389219"/>
            <a:endParaRPr lang="en-US" sz="2000" dirty="0" smtClean="0">
              <a:latin typeface="Trebuchet MS" pitchFamily="34" charset="0"/>
            </a:endParaRPr>
          </a:p>
          <a:p>
            <a:pPr algn="ctr"/>
            <a:endParaRPr lang="en-US" sz="2000" b="1" dirty="0" smtClean="0">
              <a:solidFill>
                <a:schemeClr val="bg1"/>
              </a:solidFill>
              <a:latin typeface="Trebuchet MS" pitchFamily="34" charset="0"/>
            </a:endParaRPr>
          </a:p>
          <a:p>
            <a:pPr defTabSz="4389219"/>
            <a:endParaRPr lang="en-US" sz="2000" b="1" dirty="0" smtClean="0">
              <a:solidFill>
                <a:srgbClr val="FFFF00"/>
              </a:solidFill>
              <a:latin typeface="Trebuchet MS" pitchFamily="34" charset="0"/>
            </a:endParaRPr>
          </a:p>
          <a:p>
            <a:pPr algn="ctr"/>
            <a:endParaRPr lang="en-US" sz="3200" b="1" dirty="0">
              <a:latin typeface="Trebuchet MS" pitchFamily="34" charset="0"/>
            </a:endParaRPr>
          </a:p>
        </p:txBody>
      </p:sp>
      <p:sp>
        <p:nvSpPr>
          <p:cNvPr id="29" name="Rectangle 28"/>
          <p:cNvSpPr/>
          <p:nvPr/>
        </p:nvSpPr>
        <p:spPr>
          <a:xfrm>
            <a:off x="-10402388" y="-19596"/>
            <a:ext cx="10050462"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2" tIns="365741" rIns="182872" bIns="182872" rtlCol="0" anchor="t" anchorCtr="0"/>
          <a:lstStyle/>
          <a:p>
            <a:pPr algn="ctr"/>
            <a:r>
              <a:rPr lang="en-US" sz="4400" b="1" dirty="0" smtClean="0">
                <a:solidFill>
                  <a:schemeClr val="bg1"/>
                </a:solidFill>
                <a:latin typeface="Trebuchet MS" pitchFamily="34" charset="0"/>
              </a:rPr>
              <a:t>QUICK DESIGN</a:t>
            </a:r>
            <a:r>
              <a:rPr lang="en-US" sz="4400" b="1" baseline="0" dirty="0" smtClean="0">
                <a:solidFill>
                  <a:schemeClr val="bg1"/>
                </a:solidFill>
                <a:latin typeface="Trebuchet MS" pitchFamily="34" charset="0"/>
              </a:rPr>
              <a:t> </a:t>
            </a:r>
            <a:r>
              <a:rPr lang="en-US" sz="4400" b="1" dirty="0" smtClean="0">
                <a:solidFill>
                  <a:schemeClr val="bg1"/>
                </a:solidFill>
                <a:latin typeface="Trebuchet MS" pitchFamily="34" charset="0"/>
              </a:rPr>
              <a:t>GUIDE</a:t>
            </a:r>
          </a:p>
          <a:p>
            <a:pPr algn="ctr"/>
            <a:r>
              <a:rPr lang="en-US" sz="4000" b="1" dirty="0" smtClean="0">
                <a:solidFill>
                  <a:srgbClr val="FFFF00"/>
                </a:solidFill>
                <a:latin typeface="Trebuchet MS" pitchFamily="34" charset="0"/>
              </a:rPr>
              <a:t>(--THIS SECTION DOES NOT PRINT--)</a:t>
            </a:r>
          </a:p>
          <a:p>
            <a:pPr algn="ctr"/>
            <a:endParaRPr lang="en-US" sz="3200" b="1" dirty="0" smtClean="0">
              <a:latin typeface="Trebuchet MS" pitchFamily="34" charset="0"/>
            </a:endParaRPr>
          </a:p>
          <a:p>
            <a:pPr defTabSz="4389219"/>
            <a:r>
              <a:rPr lang="en-US" sz="3200" dirty="0" smtClean="0">
                <a:latin typeface="Trebuchet MS" pitchFamily="34" charset="0"/>
              </a:rPr>
              <a:t>This PowerPoint</a:t>
            </a:r>
            <a:r>
              <a:rPr lang="en-US" sz="3200" baseline="0" dirty="0" smtClean="0">
                <a:latin typeface="Trebuchet MS" pitchFamily="34" charset="0"/>
              </a:rPr>
              <a:t> </a:t>
            </a:r>
            <a:r>
              <a:rPr lang="en-US" sz="3200" dirty="0" smtClean="0">
                <a:latin typeface="Trebuchet MS" pitchFamily="34" charset="0"/>
              </a:rPr>
              <a:t>2007 template produces</a:t>
            </a:r>
            <a:r>
              <a:rPr lang="en-US" sz="3200" baseline="0" dirty="0" smtClean="0">
                <a:latin typeface="Trebuchet MS" pitchFamily="34" charset="0"/>
              </a:rPr>
              <a:t> </a:t>
            </a:r>
            <a:r>
              <a:rPr lang="en-US" sz="3200" dirty="0" smtClean="0">
                <a:latin typeface="Trebuchet MS" pitchFamily="34" charset="0"/>
              </a:rPr>
              <a:t>a 36”x48” professional  poster. It</a:t>
            </a:r>
            <a:r>
              <a:rPr lang="en-US" sz="3200" baseline="0" dirty="0" smtClean="0">
                <a:latin typeface="Trebuchet MS" pitchFamily="34" charset="0"/>
              </a:rPr>
              <a:t> </a:t>
            </a:r>
            <a:r>
              <a:rPr lang="en-US" sz="3200" dirty="0" smtClean="0">
                <a:latin typeface="Trebuchet MS" pitchFamily="34" charset="0"/>
              </a:rPr>
              <a:t>will save you valuable time placing titles, subtitles,</a:t>
            </a:r>
            <a:r>
              <a:rPr lang="en-US" sz="3200" baseline="0" dirty="0" smtClean="0">
                <a:latin typeface="Trebuchet MS" pitchFamily="34" charset="0"/>
              </a:rPr>
              <a:t> text, and graphics</a:t>
            </a:r>
            <a:r>
              <a:rPr lang="en-US" sz="3200" dirty="0" smtClean="0">
                <a:latin typeface="Trebuchet MS" pitchFamily="34" charset="0"/>
              </a:rPr>
              <a:t>. </a:t>
            </a:r>
          </a:p>
          <a:p>
            <a:pPr defTabSz="4389219"/>
            <a:endParaRPr lang="en-US" sz="3200" dirty="0" smtClean="0">
              <a:latin typeface="Trebuchet MS" pitchFamily="34" charset="0"/>
            </a:endParaRPr>
          </a:p>
          <a:p>
            <a:pPr defTabSz="4389219"/>
            <a:r>
              <a:rPr lang="en-US" sz="3200" dirty="0" smtClean="0">
                <a:latin typeface="Trebuchet MS" pitchFamily="34" charset="0"/>
              </a:rPr>
              <a:t>Use it to create your presentation. Then send</a:t>
            </a:r>
            <a:r>
              <a:rPr lang="en-US" sz="3200" baseline="0" dirty="0" smtClean="0">
                <a:latin typeface="Trebuchet MS" pitchFamily="34" charset="0"/>
              </a:rPr>
              <a:t> it </a:t>
            </a:r>
            <a:r>
              <a:rPr lang="en-US" sz="3200" dirty="0" smtClean="0">
                <a:latin typeface="Trebuchet MS" pitchFamily="34" charset="0"/>
              </a:rPr>
              <a:t>to </a:t>
            </a:r>
            <a:r>
              <a:rPr lang="en-US" sz="3200" b="1" dirty="0" smtClean="0">
                <a:latin typeface="Trebuchet MS" pitchFamily="34" charset="0"/>
              </a:rPr>
              <a:t>PosterPresentations.com</a:t>
            </a:r>
            <a:r>
              <a:rPr lang="en-US" sz="3200" dirty="0" smtClean="0">
                <a:latin typeface="Trebuchet MS" pitchFamily="34" charset="0"/>
              </a:rPr>
              <a:t> for premium quality, same day affordable printing.</a:t>
            </a:r>
            <a:br>
              <a:rPr lang="en-US" sz="3200" dirty="0" smtClean="0">
                <a:latin typeface="Trebuchet MS" pitchFamily="34" charset="0"/>
              </a:rPr>
            </a:br>
            <a:endParaRPr lang="en-US" sz="3200" dirty="0" smtClean="0">
              <a:latin typeface="Trebuchet MS" pitchFamily="34" charset="0"/>
            </a:endParaRPr>
          </a:p>
          <a:p>
            <a:pPr defTabSz="4389219"/>
            <a:r>
              <a:rPr lang="en-US" sz="3200" dirty="0" smtClean="0">
                <a:latin typeface="Trebuchet MS" pitchFamily="34" charset="0"/>
              </a:rPr>
              <a:t>We provide a series of </a:t>
            </a:r>
            <a:r>
              <a:rPr lang="en-US" sz="3200" b="1" dirty="0" smtClean="0">
                <a:latin typeface="Trebuchet MS" pitchFamily="34" charset="0"/>
              </a:rPr>
              <a:t>online tutorials</a:t>
            </a:r>
            <a:r>
              <a:rPr lang="en-US" sz="3200" dirty="0" smtClean="0">
                <a:latin typeface="Trebuchet MS" pitchFamily="34" charset="0"/>
              </a:rPr>
              <a:t> that will guide you through the poster design process and answer your poster production questions. </a:t>
            </a:r>
          </a:p>
          <a:p>
            <a:pPr defTabSz="4389219"/>
            <a:endParaRPr lang="en-US" sz="3200" dirty="0" smtClean="0">
              <a:latin typeface="Trebuchet MS" pitchFamily="34" charset="0"/>
            </a:endParaRPr>
          </a:p>
          <a:p>
            <a:pPr defTabSz="4389219"/>
            <a:r>
              <a:rPr lang="en-US" sz="3200" dirty="0" smtClean="0">
                <a:latin typeface="Trebuchet MS" pitchFamily="34" charset="0"/>
              </a:rPr>
              <a:t>View our online</a:t>
            </a:r>
            <a:r>
              <a:rPr lang="en-US" sz="3200" baseline="0" dirty="0" smtClean="0">
                <a:latin typeface="Trebuchet MS" pitchFamily="34" charset="0"/>
              </a:rPr>
              <a:t> tutorials at:</a:t>
            </a:r>
            <a:r>
              <a:rPr lang="en-US" sz="3200" dirty="0" smtClean="0">
                <a:latin typeface="Trebuchet MS" pitchFamily="34" charset="0"/>
              </a:rPr>
              <a:t/>
            </a:r>
            <a:br>
              <a:rPr lang="en-US" sz="3200" dirty="0" smtClean="0">
                <a:latin typeface="Trebuchet MS" pitchFamily="34" charset="0"/>
              </a:rPr>
            </a:br>
            <a:r>
              <a:rPr lang="en-US" sz="3200" dirty="0" smtClean="0">
                <a:solidFill>
                  <a:srgbClr val="FFFF00"/>
                </a:solidFill>
                <a:latin typeface="Trebuchet MS" pitchFamily="34" charset="0"/>
              </a:rPr>
              <a:t> http://bit.ly/Poster_creation_help </a:t>
            </a:r>
            <a:r>
              <a:rPr lang="en-US" sz="3200" dirty="0" smtClean="0">
                <a:latin typeface="Trebuchet MS" pitchFamily="34" charset="0"/>
              </a:rPr>
              <a:t/>
            </a:r>
            <a:br>
              <a:rPr lang="en-US" sz="3200" dirty="0" smtClean="0">
                <a:latin typeface="Trebuchet MS" pitchFamily="34" charset="0"/>
              </a:rPr>
            </a:br>
            <a:r>
              <a:rPr lang="en-US" sz="3200" dirty="0" smtClean="0">
                <a:latin typeface="Trebuchet MS" pitchFamily="34" charset="0"/>
              </a:rPr>
              <a:t>(copy</a:t>
            </a:r>
            <a:r>
              <a:rPr lang="en-US" sz="3200" baseline="0" dirty="0" smtClean="0">
                <a:latin typeface="Trebuchet MS" pitchFamily="34" charset="0"/>
              </a:rPr>
              <a:t> and paste the link into your web browser).</a:t>
            </a:r>
          </a:p>
          <a:p>
            <a:pPr defTabSz="4389219"/>
            <a:endParaRPr lang="en-US" sz="3200" dirty="0" smtClean="0">
              <a:latin typeface="Trebuchet MS" pitchFamily="34" charset="0"/>
            </a:endParaRPr>
          </a:p>
          <a:p>
            <a:pPr defTabSz="4389219"/>
            <a:r>
              <a:rPr lang="en-US" sz="3200" dirty="0" smtClean="0">
                <a:latin typeface="Trebuchet MS" pitchFamily="34" charset="0"/>
              </a:rPr>
              <a:t>For assistance and to order your printed poster</a:t>
            </a:r>
            <a:r>
              <a:rPr lang="en-US" sz="3200" dirty="0" smtClean="0">
                <a:solidFill>
                  <a:schemeClr val="bg1"/>
                </a:solidFill>
                <a:latin typeface="Trebuchet MS" pitchFamily="34" charset="0"/>
              </a:rPr>
              <a:t> call </a:t>
            </a:r>
            <a:r>
              <a:rPr lang="en-US" sz="3200" b="1" dirty="0" smtClean="0">
                <a:solidFill>
                  <a:srgbClr val="FFFF00"/>
                </a:solidFill>
                <a:latin typeface="Trebuchet MS" pitchFamily="34" charset="0"/>
              </a:rPr>
              <a:t>PosterPresentations.com</a:t>
            </a:r>
            <a:r>
              <a:rPr lang="en-US" sz="3200" dirty="0" smtClean="0">
                <a:solidFill>
                  <a:srgbClr val="FFFF00"/>
                </a:solidFill>
                <a:latin typeface="Trebuchet MS" pitchFamily="34" charset="0"/>
              </a:rPr>
              <a:t> </a:t>
            </a:r>
            <a:r>
              <a:rPr lang="en-US" sz="3200" dirty="0" smtClean="0">
                <a:latin typeface="Trebuchet MS" pitchFamily="34" charset="0"/>
              </a:rPr>
              <a:t>at </a:t>
            </a:r>
            <a:r>
              <a:rPr lang="en-US" sz="4000" b="1" dirty="0" smtClean="0">
                <a:solidFill>
                  <a:srgbClr val="FFFF00"/>
                </a:solidFill>
                <a:latin typeface="Trebuchet MS" pitchFamily="34" charset="0"/>
              </a:rPr>
              <a:t>1.866.649.3004</a:t>
            </a:r>
          </a:p>
          <a:p>
            <a:pPr defTabSz="4389219"/>
            <a:endParaRPr lang="en-US" sz="4000" b="1" dirty="0" smtClean="0">
              <a:solidFill>
                <a:srgbClr val="FFFF00"/>
              </a:solidFill>
              <a:latin typeface="Trebuchet MS" pitchFamily="34" charset="0"/>
            </a:endParaRPr>
          </a:p>
          <a:p>
            <a:pPr defTabSz="4389219"/>
            <a:endParaRPr lang="en-US" sz="4000" b="1" dirty="0" smtClean="0">
              <a:solidFill>
                <a:srgbClr val="FFFF00"/>
              </a:solidFill>
              <a:latin typeface="Trebuchet MS" pitchFamily="34" charset="0"/>
            </a:endParaRPr>
          </a:p>
          <a:p>
            <a:pPr algn="ctr"/>
            <a:r>
              <a:rPr lang="en-US" sz="4400" b="1" dirty="0" smtClean="0">
                <a:solidFill>
                  <a:schemeClr val="bg1"/>
                </a:solidFill>
                <a:latin typeface="Trebuchet MS" pitchFamily="34" charset="0"/>
              </a:rPr>
              <a:t>Object Placeholders</a:t>
            </a:r>
          </a:p>
          <a:p>
            <a:pPr algn="ctr"/>
            <a:endParaRPr lang="en-US" sz="4400" b="1" dirty="0" smtClean="0">
              <a:solidFill>
                <a:schemeClr val="bg1"/>
              </a:solidFill>
              <a:latin typeface="Trebuchet MS" pitchFamily="34" charset="0"/>
            </a:endParaRPr>
          </a:p>
          <a:p>
            <a:pPr defTabSz="4389219"/>
            <a:r>
              <a:rPr lang="en-US" sz="3200" dirty="0" smtClean="0">
                <a:latin typeface="Trebuchet MS" pitchFamily="34" charset="0"/>
              </a:rPr>
              <a:t>Use the placeholders provided below to add new elements to your poster:</a:t>
            </a:r>
            <a:r>
              <a:rPr lang="en-US" sz="3200" baseline="0" dirty="0" smtClean="0">
                <a:latin typeface="Trebuchet MS" pitchFamily="34" charset="0"/>
              </a:rPr>
              <a:t> </a:t>
            </a:r>
            <a:r>
              <a:rPr lang="en-US" sz="3200" dirty="0" smtClean="0">
                <a:latin typeface="Trebuchet MS" pitchFamily="34" charset="0"/>
              </a:rPr>
              <a:t>Drag a placeholder onto the</a:t>
            </a:r>
            <a:r>
              <a:rPr lang="en-US" sz="3200" baseline="0" dirty="0" smtClean="0">
                <a:latin typeface="Trebuchet MS" pitchFamily="34" charset="0"/>
              </a:rPr>
              <a:t> poster area,</a:t>
            </a:r>
            <a:r>
              <a:rPr lang="en-US" sz="3200" dirty="0" smtClean="0">
                <a:latin typeface="Trebuchet MS" pitchFamily="34" charset="0"/>
              </a:rPr>
              <a:t> size it, and click it to edit.</a:t>
            </a:r>
          </a:p>
          <a:p>
            <a:pPr defTabSz="4389219"/>
            <a:endParaRPr lang="en-US" sz="3200" dirty="0" smtClean="0">
              <a:latin typeface="Trebuchet MS" pitchFamily="34" charset="0"/>
            </a:endParaRPr>
          </a:p>
          <a:p>
            <a:pPr defTabSz="4389219"/>
            <a:r>
              <a:rPr lang="en-US" sz="3200" b="1" dirty="0" smtClean="0">
                <a:solidFill>
                  <a:srgbClr val="FFFF00"/>
                </a:solidFill>
                <a:latin typeface="Trebuchet MS" pitchFamily="34" charset="0"/>
              </a:rPr>
              <a:t>Section Header placeholder</a:t>
            </a:r>
          </a:p>
          <a:p>
            <a:pPr defTabSz="4389219"/>
            <a:r>
              <a:rPr lang="en-US" sz="3200" dirty="0" smtClean="0">
                <a:latin typeface="Trebuchet MS" pitchFamily="34" charset="0"/>
              </a:rPr>
              <a:t>Move</a:t>
            </a:r>
            <a:r>
              <a:rPr lang="en-US" sz="3200" baseline="0" dirty="0" smtClean="0">
                <a:latin typeface="Trebuchet MS" pitchFamily="34" charset="0"/>
              </a:rPr>
              <a:t> this preformatted section header placeholder to the poster area to add another section header. Use section headers to separate topics or concepts within your presentation. </a:t>
            </a:r>
          </a:p>
          <a:p>
            <a:pPr defTabSz="4389219"/>
            <a:endParaRPr lang="en-US" sz="3200" baseline="0" dirty="0" smtClean="0">
              <a:latin typeface="Trebuchet MS" pitchFamily="34" charset="0"/>
            </a:endParaRPr>
          </a:p>
          <a:p>
            <a:pPr defTabSz="4389219"/>
            <a:endParaRPr lang="en-US" sz="3200" dirty="0" smtClean="0">
              <a:latin typeface="Trebuchet MS" pitchFamily="34" charset="0"/>
            </a:endParaRPr>
          </a:p>
          <a:p>
            <a:pPr defTabSz="4389219"/>
            <a:endParaRPr lang="en-US" sz="3200" b="1" dirty="0" smtClean="0">
              <a:solidFill>
                <a:srgbClr val="FFFF00"/>
              </a:solidFill>
              <a:latin typeface="Trebuchet MS" pitchFamily="34" charset="0"/>
            </a:endParaRPr>
          </a:p>
          <a:p>
            <a:pPr defTabSz="4389219"/>
            <a:r>
              <a:rPr lang="en-US" sz="3200" b="1" dirty="0" smtClean="0">
                <a:solidFill>
                  <a:srgbClr val="FFFF00"/>
                </a:solidFill>
                <a:latin typeface="Trebuchet MS" pitchFamily="34" charset="0"/>
              </a:rPr>
              <a:t>Text placeholder</a:t>
            </a:r>
          </a:p>
          <a:p>
            <a:pPr defTabSz="4389219"/>
            <a:r>
              <a:rPr lang="en-US" sz="3200" baseline="0" dirty="0" smtClean="0">
                <a:latin typeface="Trebuchet MS" pitchFamily="34" charset="0"/>
              </a:rPr>
              <a:t>Move this preformatted text placeholder to the poster to add a new body of text.</a:t>
            </a: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defTabSz="4389219"/>
            <a:endParaRPr lang="en-US" sz="3200" b="1" baseline="0" dirty="0" smtClean="0">
              <a:solidFill>
                <a:srgbClr val="FFFF00"/>
              </a:solidFill>
              <a:latin typeface="Trebuchet MS" pitchFamily="34" charset="0"/>
            </a:endParaRPr>
          </a:p>
          <a:p>
            <a:pPr defTabSz="4389219"/>
            <a:r>
              <a:rPr lang="en-US" sz="3200" b="1" baseline="0" dirty="0" smtClean="0">
                <a:solidFill>
                  <a:srgbClr val="FFFF00"/>
                </a:solidFill>
                <a:latin typeface="Trebuchet MS" pitchFamily="34" charset="0"/>
              </a:rPr>
              <a:t>Picture placeholder</a:t>
            </a:r>
          </a:p>
          <a:p>
            <a:pPr defTabSz="4389219"/>
            <a:r>
              <a:rPr lang="en-US" sz="3200" baseline="0" dirty="0" smtClean="0">
                <a:latin typeface="Trebuchet MS" pitchFamily="34" charset="0"/>
              </a:rPr>
              <a:t>Move this graphic placeholder onto your poster, size it first, and then click it to add a picture to the poster.</a:t>
            </a: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algn="ctr"/>
            <a:endParaRPr lang="en-US" sz="4400" b="1" dirty="0" smtClean="0">
              <a:solidFill>
                <a:schemeClr val="bg1"/>
              </a:solidFill>
              <a:latin typeface="Trebuchet MS" pitchFamily="34" charset="0"/>
            </a:endParaRPr>
          </a:p>
          <a:p>
            <a:pPr algn="ctr"/>
            <a:endParaRPr lang="en-US" sz="4400" b="1" dirty="0" smtClean="0">
              <a:solidFill>
                <a:schemeClr val="bg1"/>
              </a:solidFill>
              <a:latin typeface="Trebuchet MS" pitchFamily="34" charset="0"/>
            </a:endParaRPr>
          </a:p>
          <a:p>
            <a:pPr algn="ctr"/>
            <a:endParaRPr lang="en-US" sz="4400" b="1" dirty="0" smtClean="0">
              <a:solidFill>
                <a:schemeClr val="bg1"/>
              </a:solidFill>
              <a:latin typeface="Trebuchet MS" pitchFamily="34" charset="0"/>
            </a:endParaRPr>
          </a:p>
          <a:p>
            <a:pPr algn="ctr"/>
            <a:endParaRPr lang="en-US" sz="4400" b="1" dirty="0" smtClean="0">
              <a:solidFill>
                <a:schemeClr val="bg1"/>
              </a:solidFill>
              <a:latin typeface="Trebuchet MS" pitchFamily="34" charset="0"/>
            </a:endParaRPr>
          </a:p>
          <a:p>
            <a:pPr defTabSz="4389219"/>
            <a:endParaRPr lang="en-US" sz="3200" dirty="0" smtClean="0">
              <a:latin typeface="Trebuchet MS" pitchFamily="34" charset="0"/>
            </a:endParaRPr>
          </a:p>
          <a:p>
            <a:pPr algn="ctr"/>
            <a:endParaRPr lang="en-US" sz="3200" b="1" dirty="0" smtClean="0">
              <a:solidFill>
                <a:schemeClr val="bg1"/>
              </a:solidFill>
              <a:latin typeface="Trebuchet MS" pitchFamily="34" charset="0"/>
            </a:endParaRPr>
          </a:p>
          <a:p>
            <a:pPr defTabSz="4389219"/>
            <a:endParaRPr lang="en-US" sz="3200" b="1" dirty="0" smtClean="0">
              <a:solidFill>
                <a:srgbClr val="FFFF00"/>
              </a:solidFill>
              <a:latin typeface="Trebuchet MS" pitchFamily="34" charset="0"/>
            </a:endParaRPr>
          </a:p>
          <a:p>
            <a:pPr algn="ctr"/>
            <a:endParaRPr lang="en-US" sz="4400" b="1" dirty="0">
              <a:latin typeface="Trebuchet MS" pitchFamily="34" charset="0"/>
            </a:endParaRPr>
          </a:p>
        </p:txBody>
      </p:sp>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819153"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2011</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15" name="Rectangle 35"/>
          <p:cNvSpPr>
            <a:spLocks noChangeArrowheads="1"/>
          </p:cNvSpPr>
          <p:nvPr/>
        </p:nvSpPr>
        <p:spPr bwMode="auto">
          <a:xfrm>
            <a:off x="32918400" y="5257800"/>
            <a:ext cx="10058400" cy="26746200"/>
          </a:xfrm>
          <a:prstGeom prst="rect">
            <a:avLst/>
          </a:prstGeom>
          <a:solidFill>
            <a:srgbClr val="FFFFFF"/>
          </a:solidFill>
          <a:ln w="9525">
            <a:solidFill>
              <a:schemeClr val="tx2"/>
            </a:solidFill>
            <a:miter lim="800000"/>
            <a:headEnd/>
            <a:tailEnd/>
          </a:ln>
          <a:effectLst/>
        </p:spPr>
        <p:txBody>
          <a:bodyPr wrap="none" lIns="91436" tIns="45717" rIns="91436" bIns="45717" anchor="ctr"/>
          <a:lstStyle/>
          <a:p>
            <a:pPr>
              <a:defRPr/>
            </a:pPr>
            <a:endParaRPr lang="en-US" dirty="0"/>
          </a:p>
        </p:txBody>
      </p:sp>
      <p:sp>
        <p:nvSpPr>
          <p:cNvPr id="16" name="Rectangle 33"/>
          <p:cNvSpPr>
            <a:spLocks noChangeArrowheads="1"/>
          </p:cNvSpPr>
          <p:nvPr/>
        </p:nvSpPr>
        <p:spPr bwMode="auto">
          <a:xfrm>
            <a:off x="11582400" y="5257800"/>
            <a:ext cx="10058400" cy="26746200"/>
          </a:xfrm>
          <a:prstGeom prst="rect">
            <a:avLst/>
          </a:prstGeom>
          <a:solidFill>
            <a:srgbClr val="FFFFFF"/>
          </a:solidFill>
          <a:ln w="9525">
            <a:solidFill>
              <a:schemeClr val="tx2"/>
            </a:solidFill>
            <a:miter lim="800000"/>
            <a:headEnd/>
            <a:tailEnd/>
          </a:ln>
          <a:effectLst/>
        </p:spPr>
        <p:txBody>
          <a:bodyPr wrap="none" lIns="91436" tIns="45717" rIns="91436" bIns="45717" anchor="ctr"/>
          <a:lstStyle/>
          <a:p>
            <a:pPr>
              <a:defRPr/>
            </a:pPr>
            <a:endParaRPr lang="en-US" dirty="0"/>
          </a:p>
        </p:txBody>
      </p:sp>
      <p:sp>
        <p:nvSpPr>
          <p:cNvPr id="17" name="Rectangle 33"/>
          <p:cNvSpPr>
            <a:spLocks noChangeArrowheads="1"/>
          </p:cNvSpPr>
          <p:nvPr/>
        </p:nvSpPr>
        <p:spPr bwMode="auto">
          <a:xfrm>
            <a:off x="22250400" y="5257800"/>
            <a:ext cx="10058400" cy="26746200"/>
          </a:xfrm>
          <a:prstGeom prst="rect">
            <a:avLst/>
          </a:prstGeom>
          <a:solidFill>
            <a:srgbClr val="FFFFFF"/>
          </a:solidFill>
          <a:ln w="9525">
            <a:solidFill>
              <a:schemeClr val="tx2"/>
            </a:solidFill>
            <a:miter lim="800000"/>
            <a:headEnd/>
            <a:tailEnd/>
          </a:ln>
          <a:effectLst/>
        </p:spPr>
        <p:txBody>
          <a:bodyPr wrap="none" lIns="91436" tIns="45717" rIns="91436" bIns="45717" anchor="ctr"/>
          <a:lstStyle/>
          <a:p>
            <a:pPr>
              <a:defRPr/>
            </a:pPr>
            <a:endParaRPr lang="en-US" dirty="0"/>
          </a:p>
        </p:txBody>
      </p:sp>
      <p:sp>
        <p:nvSpPr>
          <p:cNvPr id="25" name="Rectangle 33"/>
          <p:cNvSpPr>
            <a:spLocks noChangeArrowheads="1"/>
          </p:cNvSpPr>
          <p:nvPr/>
        </p:nvSpPr>
        <p:spPr bwMode="auto">
          <a:xfrm>
            <a:off x="922338" y="5257800"/>
            <a:ext cx="10058400" cy="26746200"/>
          </a:xfrm>
          <a:prstGeom prst="rect">
            <a:avLst/>
          </a:prstGeom>
          <a:solidFill>
            <a:srgbClr val="FFFFFF"/>
          </a:solidFill>
          <a:ln w="9525">
            <a:solidFill>
              <a:schemeClr val="tx2"/>
            </a:solidFill>
            <a:miter lim="800000"/>
            <a:headEnd/>
            <a:tailEnd/>
          </a:ln>
          <a:effectLst/>
        </p:spPr>
        <p:txBody>
          <a:bodyPr wrap="none" lIns="91436" tIns="45717" rIns="91436" bIns="45717" anchor="ctr"/>
          <a:lstStyle/>
          <a:p>
            <a:pPr>
              <a:defRPr/>
            </a:pPr>
            <a:endParaRPr lang="en-US" dirty="0"/>
          </a:p>
        </p:txBody>
      </p:sp>
      <p:sp>
        <p:nvSpPr>
          <p:cNvPr id="34" name="Rectangle 33"/>
          <p:cNvSpPr/>
          <p:nvPr/>
        </p:nvSpPr>
        <p:spPr>
          <a:xfrm>
            <a:off x="-10370486" y="21297014"/>
            <a:ext cx="10018560" cy="7772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en-US" dirty="0"/>
          </a:p>
        </p:txBody>
      </p:sp>
      <p:pic>
        <p:nvPicPr>
          <p:cNvPr id="36" name="Picture 2"/>
          <p:cNvPicPr>
            <a:picLocks noChangeAspect="1" noChangeArrowheads="1"/>
          </p:cNvPicPr>
          <p:nvPr/>
        </p:nvPicPr>
        <p:blipFill>
          <a:blip r:embed="rId3" cstate="print"/>
          <a:srcRect/>
          <a:stretch>
            <a:fillRect/>
          </a:stretch>
        </p:blipFill>
        <p:spPr bwMode="auto">
          <a:xfrm>
            <a:off x="49098247" y="15525143"/>
            <a:ext cx="4741366" cy="3058182"/>
          </a:xfrm>
          <a:prstGeom prst="rect">
            <a:avLst/>
          </a:prstGeom>
          <a:noFill/>
          <a:ln w="9525">
            <a:noFill/>
            <a:miter lim="800000"/>
            <a:headEnd/>
            <a:tailEnd/>
          </a:ln>
          <a:effectLst/>
        </p:spPr>
      </p:pic>
      <p:pic>
        <p:nvPicPr>
          <p:cNvPr id="42" name="Picture 2"/>
          <p:cNvPicPr>
            <a:picLocks noChangeAspect="1" noChangeArrowheads="1"/>
          </p:cNvPicPr>
          <p:nvPr/>
        </p:nvPicPr>
        <p:blipFill>
          <a:blip r:embed="rId4" cstate="print"/>
          <a:srcRect/>
          <a:stretch>
            <a:fillRect/>
          </a:stretch>
        </p:blipFill>
        <p:spPr bwMode="auto">
          <a:xfrm>
            <a:off x="47342926" y="13118821"/>
            <a:ext cx="590550" cy="438150"/>
          </a:xfrm>
          <a:prstGeom prst="rect">
            <a:avLst/>
          </a:prstGeom>
          <a:noFill/>
          <a:ln w="9525">
            <a:solidFill>
              <a:schemeClr val="tx1"/>
            </a:solidFill>
            <a:miter lim="800000"/>
            <a:headEnd/>
            <a:tailEnd/>
          </a:ln>
          <a:effectLst/>
        </p:spPr>
      </p:pic>
      <p:sp>
        <p:nvSpPr>
          <p:cNvPr id="44" name="TextBox 43"/>
          <p:cNvSpPr txBox="1"/>
          <p:nvPr/>
        </p:nvSpPr>
        <p:spPr>
          <a:xfrm>
            <a:off x="44487740" y="30588807"/>
            <a:ext cx="9160286" cy="2185208"/>
          </a:xfrm>
          <a:prstGeom prst="rect">
            <a:avLst/>
          </a:prstGeom>
          <a:noFill/>
        </p:spPr>
        <p:txBody>
          <a:bodyPr wrap="square" lIns="91436" tIns="45717" rIns="91436" bIns="45717" rtlCol="0">
            <a:spAutoFit/>
          </a:bodyPr>
          <a:lstStyle/>
          <a:p>
            <a:r>
              <a:rPr lang="en-US" sz="3600" dirty="0" smtClean="0">
                <a:solidFill>
                  <a:schemeClr val="bg1"/>
                </a:solidFill>
              </a:rPr>
              <a:t>© 2011 PosterPresentations.com</a:t>
            </a:r>
            <a:br>
              <a:rPr lang="en-US" sz="3600" dirty="0" smtClean="0">
                <a:solidFill>
                  <a:schemeClr val="bg1"/>
                </a:solidFill>
              </a:rPr>
            </a:br>
            <a:r>
              <a:rPr lang="en-US" sz="3600" dirty="0" smtClean="0">
                <a:solidFill>
                  <a:schemeClr val="bg1"/>
                </a:solidFill>
              </a:rPr>
              <a:t>    </a:t>
            </a:r>
            <a:r>
              <a:rPr lang="en-US" sz="3200" dirty="0" smtClean="0">
                <a:solidFill>
                  <a:schemeClr val="bg1"/>
                </a:solidFill>
              </a:rPr>
              <a:t>2117 Fourth Street ,</a:t>
            </a:r>
            <a:r>
              <a:rPr lang="en-US" sz="3200" baseline="0" dirty="0" smtClean="0">
                <a:solidFill>
                  <a:schemeClr val="bg1"/>
                </a:solidFill>
              </a:rPr>
              <a:t> Unit C</a:t>
            </a:r>
            <a:br>
              <a:rPr lang="en-US" sz="3200" baseline="0" dirty="0" smtClean="0">
                <a:solidFill>
                  <a:schemeClr val="bg1"/>
                </a:solidFill>
              </a:rPr>
            </a:br>
            <a:r>
              <a:rPr lang="en-US" sz="3200" baseline="0" dirty="0" smtClean="0">
                <a:solidFill>
                  <a:schemeClr val="bg1"/>
                </a:solidFill>
              </a:rPr>
              <a:t>    Berkeley CA 94710</a:t>
            </a:r>
            <a:br>
              <a:rPr lang="en-US" sz="3200" baseline="0" dirty="0" smtClean="0">
                <a:solidFill>
                  <a:schemeClr val="bg1"/>
                </a:solidFill>
              </a:rPr>
            </a:br>
            <a:r>
              <a:rPr lang="en-US" sz="3200" baseline="0" dirty="0" smtClean="0">
                <a:solidFill>
                  <a:schemeClr val="bg1"/>
                </a:solidFill>
              </a:rPr>
              <a:t>    </a:t>
            </a:r>
            <a:r>
              <a:rPr lang="en-US" sz="3200" b="1" baseline="0" dirty="0" smtClean="0">
                <a:solidFill>
                  <a:srgbClr val="FFFF00"/>
                </a:solidFill>
              </a:rPr>
              <a:t>posterpresenter@gmail.com</a:t>
            </a:r>
            <a:endParaRPr lang="en-US" sz="3600" b="1" dirty="0">
              <a:solidFill>
                <a:srgbClr val="FFFF00"/>
              </a:solidFill>
            </a:endParaRPr>
          </a:p>
        </p:txBody>
      </p:sp>
      <p:grpSp>
        <p:nvGrpSpPr>
          <p:cNvPr id="40" name="Group 39"/>
          <p:cNvGrpSpPr/>
          <p:nvPr/>
        </p:nvGrpSpPr>
        <p:grpSpPr>
          <a:xfrm>
            <a:off x="-10239857" y="31696514"/>
            <a:ext cx="9771398" cy="1090621"/>
            <a:chOff x="44242388" y="28054064"/>
            <a:chExt cx="9771398" cy="1090621"/>
          </a:xfrm>
        </p:grpSpPr>
        <p:sp>
          <p:nvSpPr>
            <p:cNvPr id="35" name="Rounded Rectangle 34"/>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7"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41112" y="28126635"/>
              <a:ext cx="914400" cy="914400"/>
            </a:xfrm>
            <a:prstGeom prst="rect">
              <a:avLst/>
            </a:prstGeom>
            <a:noFill/>
          </p:spPr>
        </p:pic>
        <p:sp>
          <p:nvSpPr>
            <p:cNvPr id="33" name="TextBox 32"/>
            <p:cNvSpPr txBox="1"/>
            <p:nvPr userDrawn="1"/>
          </p:nvSpPr>
          <p:spPr>
            <a:xfrm>
              <a:off x="45342598" y="28154090"/>
              <a:ext cx="8671188" cy="892552"/>
            </a:xfrm>
            <a:prstGeom prst="rect">
              <a:avLst/>
            </a:prstGeom>
            <a:noFill/>
          </p:spPr>
          <p:txBody>
            <a:bodyPr wrap="square" rtlCol="0">
              <a:spAutoFit/>
            </a:bodyPr>
            <a:lstStyle/>
            <a:p>
              <a:r>
                <a:rPr lang="en-US" sz="2600" dirty="0" smtClean="0">
                  <a:solidFill>
                    <a:schemeClr val="tx2"/>
                  </a:solidFill>
                  <a:latin typeface="Trebuchet MS" pitchFamily="34" charset="0"/>
                </a:rPr>
                <a:t>Student</a:t>
              </a:r>
              <a:r>
                <a:rPr lang="en-US" sz="2600" baseline="0" dirty="0" smtClean="0">
                  <a:solidFill>
                    <a:schemeClr val="tx2"/>
                  </a:solidFill>
                  <a:latin typeface="Trebuchet MS" pitchFamily="34" charset="0"/>
                </a:rPr>
                <a:t> discounts are available on our </a:t>
              </a:r>
              <a:r>
                <a:rPr lang="en-US" sz="2600" baseline="0" dirty="0" err="1" smtClean="0">
                  <a:solidFill>
                    <a:schemeClr val="tx2"/>
                  </a:solidFill>
                  <a:latin typeface="Trebuchet MS" pitchFamily="34" charset="0"/>
                </a:rPr>
                <a:t>Facebook</a:t>
              </a:r>
              <a:r>
                <a:rPr lang="en-US" sz="2600" baseline="0" dirty="0" smtClean="0">
                  <a:solidFill>
                    <a:schemeClr val="tx2"/>
                  </a:solidFill>
                  <a:latin typeface="Trebuchet MS" pitchFamily="34" charset="0"/>
                </a:rPr>
                <a:t> page.</a:t>
              </a:r>
              <a:br>
                <a:rPr lang="en-US" sz="2600" baseline="0" dirty="0" smtClean="0">
                  <a:solidFill>
                    <a:schemeClr val="tx2"/>
                  </a:solidFill>
                  <a:latin typeface="Trebuchet MS" pitchFamily="34" charset="0"/>
                </a:rPr>
              </a:br>
              <a:r>
                <a:rPr lang="en-US" sz="2600" baseline="0" dirty="0" smtClean="0">
                  <a:solidFill>
                    <a:schemeClr val="tx2"/>
                  </a:solidFill>
                  <a:latin typeface="Trebuchet MS" pitchFamily="34" charset="0"/>
                </a:rPr>
                <a:t>Go to </a:t>
              </a:r>
              <a:r>
                <a:rPr lang="en-US" sz="2600" u="sng" baseline="0" dirty="0" smtClean="0">
                  <a:solidFill>
                    <a:schemeClr val="tx2"/>
                  </a:solidFill>
                  <a:latin typeface="Trebuchet MS" pitchFamily="34" charset="0"/>
                </a:rPr>
                <a:t>PosterPresentations.com</a:t>
              </a:r>
              <a:r>
                <a:rPr lang="en-US" sz="2600" baseline="0" dirty="0" smtClean="0">
                  <a:solidFill>
                    <a:schemeClr val="tx2"/>
                  </a:solidFill>
                  <a:latin typeface="Trebuchet MS" pitchFamily="34" charset="0"/>
                </a:rPr>
                <a:t> and click on the FB icon. </a:t>
              </a:r>
              <a:endParaRPr lang="en-US" sz="2600" dirty="0">
                <a:solidFill>
                  <a:schemeClr val="tx2"/>
                </a:solidFill>
                <a:latin typeface="Trebuchet MS" pitchFamily="34" charset="0"/>
              </a:endParaRPr>
            </a:p>
          </p:txBody>
        </p:sp>
      </p:grpSp>
      <p:cxnSp>
        <p:nvCxnSpPr>
          <p:cNvPr id="43" name="Straight Connector 42"/>
          <p:cNvCxnSpPr/>
          <p:nvPr/>
        </p:nvCxnSpPr>
        <p:spPr>
          <a:xfrm>
            <a:off x="44222126" y="30500133"/>
            <a:ext cx="10050462"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0370486" y="11582400"/>
            <a:ext cx="10018560" cy="160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4254028" y="4841856"/>
            <a:ext cx="10018560" cy="160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8" name="Rectangle 33"/>
          <p:cNvSpPr>
            <a:spLocks noChangeArrowheads="1"/>
          </p:cNvSpPr>
          <p:nvPr/>
        </p:nvSpPr>
        <p:spPr bwMode="auto">
          <a:xfrm>
            <a:off x="914403" y="5257800"/>
            <a:ext cx="13585371" cy="26746200"/>
          </a:xfrm>
          <a:prstGeom prst="rect">
            <a:avLst/>
          </a:prstGeom>
          <a:solidFill>
            <a:schemeClr val="bg1"/>
          </a:solidFill>
          <a:ln w="9525">
            <a:solidFill>
              <a:schemeClr val="tx2"/>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819153"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2011</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18" name="Rectangle 33"/>
          <p:cNvSpPr>
            <a:spLocks noChangeArrowheads="1"/>
          </p:cNvSpPr>
          <p:nvPr/>
        </p:nvSpPr>
        <p:spPr bwMode="auto">
          <a:xfrm>
            <a:off x="15150536" y="5257800"/>
            <a:ext cx="13585371" cy="26746200"/>
          </a:xfrm>
          <a:prstGeom prst="rect">
            <a:avLst/>
          </a:prstGeom>
          <a:solidFill>
            <a:schemeClr val="bg1"/>
          </a:solidFill>
          <a:ln w="9525">
            <a:solidFill>
              <a:schemeClr val="tx2"/>
            </a:solidFill>
            <a:miter lim="800000"/>
            <a:headEnd/>
            <a:tailEnd/>
          </a:ln>
          <a:effectLst/>
        </p:spPr>
        <p:txBody>
          <a:bodyPr wrap="none" lIns="91436" tIns="45717" rIns="91436" bIns="45717" anchor="ctr"/>
          <a:lstStyle/>
          <a:p>
            <a:pPr>
              <a:defRPr/>
            </a:pPr>
            <a:endParaRPr lang="en-US" dirty="0"/>
          </a:p>
        </p:txBody>
      </p:sp>
      <p:sp>
        <p:nvSpPr>
          <p:cNvPr id="19" name="Rectangle 33"/>
          <p:cNvSpPr>
            <a:spLocks noChangeArrowheads="1"/>
          </p:cNvSpPr>
          <p:nvPr/>
        </p:nvSpPr>
        <p:spPr bwMode="auto">
          <a:xfrm>
            <a:off x="29386670" y="5257800"/>
            <a:ext cx="13585371" cy="26746200"/>
          </a:xfrm>
          <a:prstGeom prst="rect">
            <a:avLst/>
          </a:prstGeom>
          <a:solidFill>
            <a:schemeClr val="bg1"/>
          </a:solidFill>
          <a:ln w="9525">
            <a:solidFill>
              <a:schemeClr val="tx2"/>
            </a:solidFill>
            <a:miter lim="800000"/>
            <a:headEnd/>
            <a:tailEnd/>
          </a:ln>
          <a:effectLst/>
        </p:spPr>
        <p:txBody>
          <a:bodyPr wrap="none" lIns="91436" tIns="45717" rIns="91436" bIns="45717" anchor="ctr"/>
          <a:lstStyle/>
          <a:p>
            <a:pPr>
              <a:defRPr/>
            </a:pPr>
            <a:endParaRPr lang="en-US" dirty="0"/>
          </a:p>
        </p:txBody>
      </p:sp>
      <p:sp>
        <p:nvSpPr>
          <p:cNvPr id="27" name="Rectangle 26"/>
          <p:cNvSpPr/>
          <p:nvPr/>
        </p:nvSpPr>
        <p:spPr>
          <a:xfrm>
            <a:off x="44222126" y="0"/>
            <a:ext cx="10050462"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2" tIns="365741" rIns="182872" bIns="182872" rtlCol="0" anchor="t" anchorCtr="0"/>
          <a:lstStyle/>
          <a:p>
            <a:pPr algn="ctr"/>
            <a:r>
              <a:rPr lang="en-US" sz="4000" b="1" dirty="0" smtClean="0">
                <a:solidFill>
                  <a:schemeClr val="bg1"/>
                </a:solidFill>
                <a:latin typeface="Trebuchet MS" pitchFamily="34" charset="0"/>
              </a:rPr>
              <a:t>QUICK</a:t>
            </a:r>
            <a:r>
              <a:rPr lang="en-US" sz="4000" b="1" baseline="0" dirty="0" smtClean="0">
                <a:solidFill>
                  <a:schemeClr val="bg1"/>
                </a:solidFill>
                <a:latin typeface="Trebuchet MS" pitchFamily="34" charset="0"/>
              </a:rPr>
              <a:t> TIPS</a:t>
            </a:r>
            <a:endParaRPr lang="en-US" sz="4000" b="1" dirty="0" smtClean="0">
              <a:solidFill>
                <a:schemeClr val="bg1"/>
              </a:solidFill>
              <a:latin typeface="Trebuchet MS" pitchFamily="34" charset="0"/>
            </a:endParaRPr>
          </a:p>
          <a:p>
            <a:pPr algn="ctr"/>
            <a:r>
              <a:rPr lang="en-US" sz="4000" b="1" dirty="0" smtClean="0">
                <a:solidFill>
                  <a:srgbClr val="FFFF00"/>
                </a:solidFill>
                <a:latin typeface="Trebuchet MS" pitchFamily="34" charset="0"/>
              </a:rPr>
              <a:t>(--THIS SECTION DOES NOT PRINT--)</a:t>
            </a:r>
          </a:p>
          <a:p>
            <a:pPr algn="ctr"/>
            <a:endParaRPr lang="en-US" sz="3200" b="1" dirty="0" smtClean="0">
              <a:latin typeface="Trebuchet MS" pitchFamily="34" charset="0"/>
            </a:endParaRPr>
          </a:p>
          <a:p>
            <a:pPr defTabSz="3134780"/>
            <a:r>
              <a:rPr lang="en-US" sz="3200" dirty="0" smtClean="0">
                <a:latin typeface="Trebuchet MS" pitchFamily="34" charset="0"/>
              </a:rPr>
              <a:t>This PowerPoint</a:t>
            </a:r>
            <a:r>
              <a:rPr lang="en-US" sz="3200" baseline="0" dirty="0" smtClean="0">
                <a:latin typeface="Trebuchet MS" pitchFamily="34" charset="0"/>
              </a:rPr>
              <a:t> template requires basic PowerPoint (version 2007 or newer) skills. Below is a list of commonly asked questions specific to this template. </a:t>
            </a:r>
            <a:br>
              <a:rPr lang="en-US" sz="3200" baseline="0" dirty="0" smtClean="0">
                <a:latin typeface="Trebuchet MS" pitchFamily="34" charset="0"/>
              </a:rPr>
            </a:br>
            <a:r>
              <a:rPr lang="en-US" sz="3200" baseline="0" dirty="0" smtClean="0">
                <a:latin typeface="Trebuchet MS" pitchFamily="34" charset="0"/>
              </a:rPr>
              <a:t>If you are using an older version of PowerPoint some template features may not work properly.</a:t>
            </a:r>
            <a:endParaRPr lang="en-US" sz="4000" b="1" dirty="0" smtClean="0">
              <a:solidFill>
                <a:srgbClr val="FFFF00"/>
              </a:solidFill>
              <a:latin typeface="Trebuchet MS" pitchFamily="34" charset="0"/>
            </a:endParaRPr>
          </a:p>
          <a:p>
            <a:pPr defTabSz="3134780"/>
            <a:endParaRPr lang="en-US" sz="4000" b="1" dirty="0" smtClean="0">
              <a:solidFill>
                <a:srgbClr val="FFFF00"/>
              </a:solidFill>
              <a:latin typeface="Trebuchet MS" pitchFamily="34" charset="0"/>
            </a:endParaRPr>
          </a:p>
          <a:p>
            <a:pPr algn="ctr"/>
            <a:r>
              <a:rPr lang="en-US" sz="4000" b="1" dirty="0" smtClean="0">
                <a:solidFill>
                  <a:schemeClr val="bg1"/>
                </a:solidFill>
                <a:latin typeface="Trebuchet MS" pitchFamily="34" charset="0"/>
              </a:rPr>
              <a:t>Using the template</a:t>
            </a:r>
            <a:endParaRPr lang="en-US" sz="4000" b="1" baseline="0" dirty="0" smtClean="0">
              <a:solidFill>
                <a:schemeClr val="bg1"/>
              </a:solidFill>
              <a:latin typeface="Trebuchet MS" pitchFamily="34" charset="0"/>
            </a:endParaRPr>
          </a:p>
          <a:p>
            <a:pPr algn="ctr"/>
            <a:endParaRPr lang="en-US" sz="3200" b="1" dirty="0" smtClean="0">
              <a:solidFill>
                <a:srgbClr val="FFFF00"/>
              </a:solidFill>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3200" b="1" dirty="0" smtClean="0">
                <a:solidFill>
                  <a:srgbClr val="FFFF00"/>
                </a:solidFill>
                <a:latin typeface="Trebuchet MS" pitchFamily="34" charset="0"/>
              </a:rPr>
              <a:t>Verifying the quality of your graphics</a:t>
            </a:r>
          </a:p>
          <a:p>
            <a:pPr defTabSz="3134780"/>
            <a:r>
              <a:rPr lang="en-US" sz="3200" dirty="0" smtClean="0">
                <a:latin typeface="Trebuchet MS" pitchFamily="34" charset="0"/>
              </a:rPr>
              <a:t>Go to the </a:t>
            </a:r>
            <a:r>
              <a:rPr lang="en-US" sz="32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3200" baseline="0" dirty="0" smtClean="0">
                <a:latin typeface="Trebuchet MS" pitchFamily="34" charset="0"/>
              </a:rPr>
            </a:br>
            <a:endParaRPr lang="en-US" sz="3200" baseline="0" dirty="0" smtClean="0">
              <a:latin typeface="Trebuchet MS" pitchFamily="34" charset="0"/>
            </a:endParaRPr>
          </a:p>
          <a:p>
            <a:pPr defTabSz="3134780"/>
            <a:r>
              <a:rPr lang="en-US" sz="3200" b="1" dirty="0" smtClean="0">
                <a:solidFill>
                  <a:srgbClr val="FFFF00"/>
                </a:solidFill>
                <a:latin typeface="Trebuchet MS" pitchFamily="34" charset="0"/>
              </a:rPr>
              <a:t>Using the placeholders</a:t>
            </a:r>
          </a:p>
          <a:p>
            <a:pPr defTabSz="3134780"/>
            <a:r>
              <a:rPr lang="en-US" sz="3200" baseline="0" dirty="0" smtClean="0">
                <a:latin typeface="Trebuchet MS" pitchFamily="34" charset="0"/>
              </a:rPr>
              <a:t>To add text to this template click inside a placeholder and type in or paste your text. To move a placeholder, click on it </a:t>
            </a:r>
            <a:r>
              <a:rPr lang="en-US" sz="3200" u="sng" baseline="0" dirty="0" smtClean="0">
                <a:latin typeface="Trebuchet MS" pitchFamily="34" charset="0"/>
              </a:rPr>
              <a:t>once</a:t>
            </a:r>
            <a:r>
              <a:rPr lang="en-US" sz="3200" baseline="0" dirty="0" smtClean="0">
                <a:latin typeface="Trebuchet MS" pitchFamily="34" charset="0"/>
              </a:rPr>
              <a:t> (to select it), place your cursor on its frame and your cursor will change to this symbol:         Then, click </a:t>
            </a:r>
            <a:r>
              <a:rPr lang="en-US" sz="3200" u="sng" baseline="0" dirty="0" smtClean="0">
                <a:latin typeface="Trebuchet MS" pitchFamily="34" charset="0"/>
              </a:rPr>
              <a:t>once</a:t>
            </a:r>
            <a:r>
              <a:rPr lang="en-US" sz="3200" baseline="0" dirty="0" smtClean="0">
                <a:latin typeface="Trebuchet MS" pitchFamily="34" charset="0"/>
              </a:rPr>
              <a:t> and drag it to its new location where you can resize it as needed. Additional placeholders can be found on the left side of this template.</a:t>
            </a:r>
          </a:p>
          <a:p>
            <a:pPr defTabSz="3134780"/>
            <a:endParaRPr lang="en-US" sz="3200" b="1" baseline="0" dirty="0" smtClean="0">
              <a:solidFill>
                <a:srgbClr val="FFFF00"/>
              </a:solidFill>
              <a:latin typeface="Trebuchet MS" pitchFamily="34" charset="0"/>
            </a:endParaRPr>
          </a:p>
          <a:p>
            <a:pPr defTabSz="3134780"/>
            <a:r>
              <a:rPr lang="en-US" sz="3200" b="1" baseline="0" dirty="0" smtClean="0">
                <a:solidFill>
                  <a:srgbClr val="FFFF00"/>
                </a:solidFill>
                <a:latin typeface="Trebuchet MS" pitchFamily="34" charset="0"/>
              </a:rPr>
              <a:t>Modifying the layout</a:t>
            </a:r>
          </a:p>
          <a:p>
            <a:pPr defTabSz="3134780"/>
            <a:r>
              <a:rPr lang="en-US" sz="3200" dirty="0" smtClean="0">
                <a:latin typeface="Trebuchet MS" pitchFamily="34" charset="0"/>
              </a:rPr>
              <a:t>This template has four</a:t>
            </a:r>
            <a:endParaRPr lang="en-US" sz="3200" baseline="0" dirty="0" smtClean="0">
              <a:latin typeface="Trebuchet MS" pitchFamily="34" charset="0"/>
            </a:endParaRPr>
          </a:p>
          <a:p>
            <a:pPr defTabSz="3134780"/>
            <a:r>
              <a:rPr lang="en-US" sz="3200" baseline="0" dirty="0" smtClean="0">
                <a:latin typeface="Trebuchet MS" pitchFamily="34" charset="0"/>
              </a:rPr>
              <a:t>different column layouts. </a:t>
            </a:r>
          </a:p>
          <a:p>
            <a:pPr defTabSz="3134780"/>
            <a:r>
              <a:rPr lang="en-US" sz="3200" u="sng" baseline="0" dirty="0" smtClean="0">
                <a:latin typeface="Trebuchet MS" pitchFamily="34" charset="0"/>
              </a:rPr>
              <a:t>Right-click</a:t>
            </a:r>
            <a:r>
              <a:rPr lang="en-US" sz="3200" baseline="0" dirty="0" smtClean="0">
                <a:latin typeface="Trebuchet MS" pitchFamily="34" charset="0"/>
              </a:rPr>
              <a:t> your mouse</a:t>
            </a:r>
          </a:p>
          <a:p>
            <a:pPr defTabSz="3134780"/>
            <a:r>
              <a:rPr lang="en-US" sz="3200" baseline="0" dirty="0" smtClean="0">
                <a:latin typeface="Trebuchet MS" pitchFamily="34" charset="0"/>
              </a:rPr>
              <a:t>on the background and </a:t>
            </a:r>
          </a:p>
          <a:p>
            <a:pPr defTabSz="3134780"/>
            <a:r>
              <a:rPr lang="en-US" sz="3200" baseline="0" dirty="0" smtClean="0">
                <a:latin typeface="Trebuchet MS" pitchFamily="34" charset="0"/>
              </a:rPr>
              <a:t>click on “Layout” to see </a:t>
            </a:r>
          </a:p>
          <a:p>
            <a:pPr defTabSz="3134780"/>
            <a:r>
              <a:rPr lang="en-US" sz="3200" baseline="0" dirty="0" smtClean="0">
                <a:latin typeface="Trebuchet MS" pitchFamily="34" charset="0"/>
              </a:rPr>
              <a:t>the layout options.</a:t>
            </a:r>
            <a:endParaRPr lang="en-US" sz="3200" dirty="0" smtClean="0">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3200" baseline="0" dirty="0" smtClean="0">
                <a:latin typeface="Trebuchet MS" pitchFamily="34" charset="0"/>
              </a:rPr>
              <a:t>The columns in the provided layouts are fixed and cannot be moved but advanced users can modify any layout by going to VIEW and then SLIDE MASTER.</a:t>
            </a:r>
          </a:p>
          <a:p>
            <a:pPr marL="0" marR="0" indent="0" algn="l" defTabSz="3134780" rtl="0" eaLnBrk="1" fontAlgn="auto" latinLnBrk="0" hangingPunct="1">
              <a:lnSpc>
                <a:spcPct val="100000"/>
              </a:lnSpc>
              <a:spcBef>
                <a:spcPts val="0"/>
              </a:spcBef>
              <a:spcAft>
                <a:spcPts val="0"/>
              </a:spcAft>
              <a:buClrTx/>
              <a:buSzTx/>
              <a:buFontTx/>
              <a:buNone/>
              <a:tabLst/>
              <a:defRPr/>
            </a:pPr>
            <a:endParaRPr lang="en-US" sz="3200" baseline="0" dirty="0" smtClean="0">
              <a:latin typeface="Trebuchet MS" pitchFamily="34" charset="0"/>
            </a:endParaRPr>
          </a:p>
          <a:p>
            <a:pPr defTabSz="3134780"/>
            <a:r>
              <a:rPr lang="en-US" sz="3200" b="1" baseline="0" dirty="0" smtClean="0">
                <a:solidFill>
                  <a:srgbClr val="FFFF00"/>
                </a:solidFill>
                <a:latin typeface="Trebuchet MS" pitchFamily="34" charset="0"/>
              </a:rPr>
              <a:t>Importing text and graphics from external sources</a:t>
            </a:r>
          </a:p>
          <a:p>
            <a:pPr defTabSz="3134780"/>
            <a:r>
              <a:rPr lang="en-US" sz="3200" b="1" u="sng" baseline="0" dirty="0" smtClean="0">
                <a:latin typeface="Trebuchet MS" pitchFamily="34" charset="0"/>
              </a:rPr>
              <a:t>TEXT: </a:t>
            </a:r>
            <a:r>
              <a:rPr lang="en-US" sz="3200" baseline="0" dirty="0" smtClean="0">
                <a:latin typeface="Trebuchet MS" pitchFamily="34" charset="0"/>
              </a:rPr>
              <a:t>Paste or type your text into a pre-existing placeholder or drag in a new placeholder from the left side of the template. Move it anywhere as needed.</a:t>
            </a:r>
          </a:p>
          <a:p>
            <a:pPr defTabSz="3134780"/>
            <a:r>
              <a:rPr lang="en-US" sz="3200" b="1" u="sng" baseline="0" dirty="0" smtClean="0">
                <a:latin typeface="Trebuchet MS" pitchFamily="34" charset="0"/>
              </a:rPr>
              <a:t>PHOTOS: </a:t>
            </a:r>
            <a:r>
              <a:rPr lang="en-US" sz="3200" baseline="0" dirty="0" smtClean="0">
                <a:latin typeface="Trebuchet MS" pitchFamily="34" charset="0"/>
              </a:rPr>
              <a:t>Drag in a picture placeholder, size it </a:t>
            </a:r>
            <a:r>
              <a:rPr lang="en-US" sz="3200" u="sng" baseline="0" dirty="0" smtClean="0">
                <a:latin typeface="Trebuchet MS" pitchFamily="34" charset="0"/>
              </a:rPr>
              <a:t>first</a:t>
            </a:r>
            <a:r>
              <a:rPr lang="en-US" sz="3200" baseline="0" dirty="0" smtClean="0">
                <a:latin typeface="Trebuchet MS" pitchFamily="34" charset="0"/>
              </a:rPr>
              <a:t>, click in it and insert a photo from the menu.</a:t>
            </a:r>
          </a:p>
          <a:p>
            <a:pPr defTabSz="3134780"/>
            <a:r>
              <a:rPr lang="en-US" sz="3200" b="1" u="sng" baseline="0" dirty="0" smtClean="0">
                <a:latin typeface="Trebuchet MS" pitchFamily="34" charset="0"/>
              </a:rPr>
              <a:t>TABLES: </a:t>
            </a:r>
            <a:r>
              <a:rPr lang="en-US" sz="3200" baseline="0" dirty="0" smtClean="0">
                <a:latin typeface="Trebuchet MS" pitchFamily="34" charset="0"/>
              </a:rPr>
              <a:t>You can copy and paste a table from an external document onto this poster template. To adjust  the way the text fits within the cells of a table that has been pasted, </a:t>
            </a:r>
            <a:r>
              <a:rPr lang="en-US" sz="3200" u="sng" baseline="0" dirty="0" smtClean="0">
                <a:latin typeface="Trebuchet MS" pitchFamily="34" charset="0"/>
              </a:rPr>
              <a:t>right-click</a:t>
            </a:r>
            <a:r>
              <a:rPr lang="en-US" sz="3200" baseline="0" dirty="0" smtClean="0">
                <a:latin typeface="Trebuchet MS" pitchFamily="34" charset="0"/>
              </a:rPr>
              <a:t> on the table, click FORMAT SHAPE  then click on TEXT BOX and change the INTERNAL MARGIN values to 0.25</a:t>
            </a:r>
          </a:p>
          <a:p>
            <a:pPr defTabSz="3134780"/>
            <a:endParaRPr lang="en-US" sz="3200" baseline="0" dirty="0" smtClean="0">
              <a:latin typeface="Trebuchet MS" pitchFamily="34" charset="0"/>
            </a:endParaRPr>
          </a:p>
          <a:p>
            <a:pPr defTabSz="3134780"/>
            <a:r>
              <a:rPr lang="en-US" sz="3200" b="1" baseline="0" dirty="0" smtClean="0">
                <a:solidFill>
                  <a:srgbClr val="FFFF00"/>
                </a:solidFill>
                <a:latin typeface="Trebuchet MS" pitchFamily="34" charset="0"/>
              </a:rPr>
              <a:t>Modifying the color scheme</a:t>
            </a:r>
          </a:p>
          <a:p>
            <a:pPr defTabSz="3134780"/>
            <a:r>
              <a:rPr lang="en-US" sz="3200" baseline="0" dirty="0" smtClean="0">
                <a:latin typeface="Trebuchet MS" pitchFamily="34" charset="0"/>
              </a:rPr>
              <a:t>To change the color scheme of this template go to the “Design” menu and click on “Colors”. You can choose from the provide color combinations or you can create your own.</a:t>
            </a:r>
          </a:p>
          <a:p>
            <a:pPr defTabSz="3134780"/>
            <a:endParaRPr lang="en-US" sz="3200" baseline="0" dirty="0" smtClean="0">
              <a:latin typeface="Trebuchet MS" pitchFamily="34" charset="0"/>
            </a:endParaRPr>
          </a:p>
          <a:p>
            <a:pPr defTabSz="3134780"/>
            <a:endParaRPr lang="en-US" sz="3200" baseline="0" dirty="0" smtClean="0">
              <a:latin typeface="Trebuchet MS" pitchFamily="34" charset="0"/>
            </a:endParaRPr>
          </a:p>
          <a:p>
            <a:pPr defTabSz="4389219"/>
            <a:endParaRPr lang="en-US" sz="2000" baseline="0" dirty="0" smtClean="0">
              <a:latin typeface="Trebuchet MS" pitchFamily="34" charset="0"/>
            </a:endParaRPr>
          </a:p>
          <a:p>
            <a:pPr defTabSz="4389219"/>
            <a:endParaRPr lang="en-US" sz="2000" dirty="0" smtClean="0">
              <a:latin typeface="Trebuchet MS" pitchFamily="34" charset="0"/>
            </a:endParaRPr>
          </a:p>
          <a:p>
            <a:pPr algn="ctr"/>
            <a:endParaRPr lang="en-US" sz="2000" b="1" dirty="0" smtClean="0">
              <a:solidFill>
                <a:schemeClr val="bg1"/>
              </a:solidFill>
              <a:latin typeface="Trebuchet MS" pitchFamily="34" charset="0"/>
            </a:endParaRPr>
          </a:p>
          <a:p>
            <a:pPr defTabSz="4389219"/>
            <a:endParaRPr lang="en-US" sz="2000" b="1" dirty="0" smtClean="0">
              <a:solidFill>
                <a:srgbClr val="FFFF00"/>
              </a:solidFill>
              <a:latin typeface="Trebuchet MS" pitchFamily="34" charset="0"/>
            </a:endParaRPr>
          </a:p>
          <a:p>
            <a:pPr algn="ctr"/>
            <a:endParaRPr lang="en-US" sz="3200" b="1" dirty="0">
              <a:latin typeface="Trebuchet MS" pitchFamily="34" charset="0"/>
            </a:endParaRPr>
          </a:p>
        </p:txBody>
      </p:sp>
      <p:sp>
        <p:nvSpPr>
          <p:cNvPr id="28" name="Rectangle 27"/>
          <p:cNvSpPr/>
          <p:nvPr/>
        </p:nvSpPr>
        <p:spPr>
          <a:xfrm>
            <a:off x="-10402388" y="-19596"/>
            <a:ext cx="10050462"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2" tIns="365741" rIns="182872" bIns="182872" rtlCol="0" anchor="t" anchorCtr="0"/>
          <a:lstStyle/>
          <a:p>
            <a:pPr algn="ctr"/>
            <a:r>
              <a:rPr lang="en-US" sz="4400" b="1" dirty="0" smtClean="0">
                <a:solidFill>
                  <a:schemeClr val="bg1"/>
                </a:solidFill>
                <a:latin typeface="Trebuchet MS" pitchFamily="34" charset="0"/>
              </a:rPr>
              <a:t>QUICK DESIGN</a:t>
            </a:r>
            <a:r>
              <a:rPr lang="en-US" sz="4400" b="1" baseline="0" dirty="0" smtClean="0">
                <a:solidFill>
                  <a:schemeClr val="bg1"/>
                </a:solidFill>
                <a:latin typeface="Trebuchet MS" pitchFamily="34" charset="0"/>
              </a:rPr>
              <a:t> </a:t>
            </a:r>
            <a:r>
              <a:rPr lang="en-US" sz="4400" b="1" dirty="0" smtClean="0">
                <a:solidFill>
                  <a:schemeClr val="bg1"/>
                </a:solidFill>
                <a:latin typeface="Trebuchet MS" pitchFamily="34" charset="0"/>
              </a:rPr>
              <a:t>GUIDE</a:t>
            </a:r>
          </a:p>
          <a:p>
            <a:pPr algn="ctr"/>
            <a:r>
              <a:rPr lang="en-US" sz="4000" b="1" dirty="0" smtClean="0">
                <a:solidFill>
                  <a:srgbClr val="FFFF00"/>
                </a:solidFill>
                <a:latin typeface="Trebuchet MS" pitchFamily="34" charset="0"/>
              </a:rPr>
              <a:t>(--THIS SECTION DOES NOT PRINT--)</a:t>
            </a:r>
          </a:p>
          <a:p>
            <a:pPr algn="ctr"/>
            <a:endParaRPr lang="en-US" sz="3200" b="1" dirty="0" smtClean="0">
              <a:latin typeface="Trebuchet MS" pitchFamily="34" charset="0"/>
            </a:endParaRPr>
          </a:p>
          <a:p>
            <a:pPr defTabSz="4389219"/>
            <a:r>
              <a:rPr lang="en-US" sz="3200" dirty="0" smtClean="0">
                <a:latin typeface="Trebuchet MS" pitchFamily="34" charset="0"/>
              </a:rPr>
              <a:t>This PowerPoint</a:t>
            </a:r>
            <a:r>
              <a:rPr lang="en-US" sz="3200" baseline="0" dirty="0" smtClean="0">
                <a:latin typeface="Trebuchet MS" pitchFamily="34" charset="0"/>
              </a:rPr>
              <a:t> </a:t>
            </a:r>
            <a:r>
              <a:rPr lang="en-US" sz="3200" dirty="0" smtClean="0">
                <a:latin typeface="Trebuchet MS" pitchFamily="34" charset="0"/>
              </a:rPr>
              <a:t>2007 template produces</a:t>
            </a:r>
            <a:r>
              <a:rPr lang="en-US" sz="3200" baseline="0" dirty="0" smtClean="0">
                <a:latin typeface="Trebuchet MS" pitchFamily="34" charset="0"/>
              </a:rPr>
              <a:t> </a:t>
            </a:r>
            <a:r>
              <a:rPr lang="en-US" sz="3200" dirty="0" smtClean="0">
                <a:latin typeface="Trebuchet MS" pitchFamily="34" charset="0"/>
              </a:rPr>
              <a:t>a 36”x48” professional  poster. It</a:t>
            </a:r>
            <a:r>
              <a:rPr lang="en-US" sz="3200" baseline="0" dirty="0" smtClean="0">
                <a:latin typeface="Trebuchet MS" pitchFamily="34" charset="0"/>
              </a:rPr>
              <a:t> </a:t>
            </a:r>
            <a:r>
              <a:rPr lang="en-US" sz="3200" dirty="0" smtClean="0">
                <a:latin typeface="Trebuchet MS" pitchFamily="34" charset="0"/>
              </a:rPr>
              <a:t>will save you valuable time placing titles, subtitles,</a:t>
            </a:r>
            <a:r>
              <a:rPr lang="en-US" sz="3200" baseline="0" dirty="0" smtClean="0">
                <a:latin typeface="Trebuchet MS" pitchFamily="34" charset="0"/>
              </a:rPr>
              <a:t> text, and graphics</a:t>
            </a:r>
            <a:r>
              <a:rPr lang="en-US" sz="3200" dirty="0" smtClean="0">
                <a:latin typeface="Trebuchet MS" pitchFamily="34" charset="0"/>
              </a:rPr>
              <a:t>. </a:t>
            </a:r>
          </a:p>
          <a:p>
            <a:pPr defTabSz="4389219"/>
            <a:endParaRPr lang="en-US" sz="3200" dirty="0" smtClean="0">
              <a:latin typeface="Trebuchet MS" pitchFamily="34" charset="0"/>
            </a:endParaRPr>
          </a:p>
          <a:p>
            <a:pPr defTabSz="4389219"/>
            <a:r>
              <a:rPr lang="en-US" sz="3200" dirty="0" smtClean="0">
                <a:latin typeface="Trebuchet MS" pitchFamily="34" charset="0"/>
              </a:rPr>
              <a:t>Use it to create your presentation. Then send</a:t>
            </a:r>
            <a:r>
              <a:rPr lang="en-US" sz="3200" baseline="0" dirty="0" smtClean="0">
                <a:latin typeface="Trebuchet MS" pitchFamily="34" charset="0"/>
              </a:rPr>
              <a:t> it </a:t>
            </a:r>
            <a:r>
              <a:rPr lang="en-US" sz="3200" dirty="0" smtClean="0">
                <a:latin typeface="Trebuchet MS" pitchFamily="34" charset="0"/>
              </a:rPr>
              <a:t>to </a:t>
            </a:r>
            <a:r>
              <a:rPr lang="en-US" sz="3200" b="1" dirty="0" smtClean="0">
                <a:latin typeface="Trebuchet MS" pitchFamily="34" charset="0"/>
              </a:rPr>
              <a:t>PosterPresentations.com</a:t>
            </a:r>
            <a:r>
              <a:rPr lang="en-US" sz="3200" dirty="0" smtClean="0">
                <a:latin typeface="Trebuchet MS" pitchFamily="34" charset="0"/>
              </a:rPr>
              <a:t> for premium quality, same day affordable printing.</a:t>
            </a:r>
            <a:br>
              <a:rPr lang="en-US" sz="3200" dirty="0" smtClean="0">
                <a:latin typeface="Trebuchet MS" pitchFamily="34" charset="0"/>
              </a:rPr>
            </a:br>
            <a:endParaRPr lang="en-US" sz="3200" dirty="0" smtClean="0">
              <a:latin typeface="Trebuchet MS" pitchFamily="34" charset="0"/>
            </a:endParaRPr>
          </a:p>
          <a:p>
            <a:pPr defTabSz="4389219"/>
            <a:r>
              <a:rPr lang="en-US" sz="3200" dirty="0" smtClean="0">
                <a:latin typeface="Trebuchet MS" pitchFamily="34" charset="0"/>
              </a:rPr>
              <a:t>We provide a series of </a:t>
            </a:r>
            <a:r>
              <a:rPr lang="en-US" sz="3200" b="1" dirty="0" smtClean="0">
                <a:latin typeface="Trebuchet MS" pitchFamily="34" charset="0"/>
              </a:rPr>
              <a:t>online tutorials</a:t>
            </a:r>
            <a:r>
              <a:rPr lang="en-US" sz="3200" dirty="0" smtClean="0">
                <a:latin typeface="Trebuchet MS" pitchFamily="34" charset="0"/>
              </a:rPr>
              <a:t> that will guide you through the poster design process and answer your poster production questions. </a:t>
            </a:r>
          </a:p>
          <a:p>
            <a:pPr defTabSz="4389219"/>
            <a:endParaRPr lang="en-US" sz="3200" dirty="0" smtClean="0">
              <a:latin typeface="Trebuchet MS" pitchFamily="34" charset="0"/>
            </a:endParaRPr>
          </a:p>
          <a:p>
            <a:pPr defTabSz="4389219"/>
            <a:r>
              <a:rPr lang="en-US" sz="3200" dirty="0" smtClean="0">
                <a:latin typeface="Trebuchet MS" pitchFamily="34" charset="0"/>
              </a:rPr>
              <a:t>View our online</a:t>
            </a:r>
            <a:r>
              <a:rPr lang="en-US" sz="3200" baseline="0" dirty="0" smtClean="0">
                <a:latin typeface="Trebuchet MS" pitchFamily="34" charset="0"/>
              </a:rPr>
              <a:t> tutorials at:</a:t>
            </a:r>
            <a:r>
              <a:rPr lang="en-US" sz="3200" dirty="0" smtClean="0">
                <a:latin typeface="Trebuchet MS" pitchFamily="34" charset="0"/>
              </a:rPr>
              <a:t/>
            </a:r>
            <a:br>
              <a:rPr lang="en-US" sz="3200" dirty="0" smtClean="0">
                <a:latin typeface="Trebuchet MS" pitchFamily="34" charset="0"/>
              </a:rPr>
            </a:br>
            <a:r>
              <a:rPr lang="en-US" sz="3200" dirty="0" smtClean="0">
                <a:solidFill>
                  <a:srgbClr val="FFFF00"/>
                </a:solidFill>
                <a:latin typeface="Trebuchet MS" pitchFamily="34" charset="0"/>
              </a:rPr>
              <a:t> http://bit.ly/Poster_creation_help </a:t>
            </a:r>
            <a:r>
              <a:rPr lang="en-US" sz="3200" dirty="0" smtClean="0">
                <a:latin typeface="Trebuchet MS" pitchFamily="34" charset="0"/>
              </a:rPr>
              <a:t/>
            </a:r>
            <a:br>
              <a:rPr lang="en-US" sz="3200" dirty="0" smtClean="0">
                <a:latin typeface="Trebuchet MS" pitchFamily="34" charset="0"/>
              </a:rPr>
            </a:br>
            <a:r>
              <a:rPr lang="en-US" sz="3200" dirty="0" smtClean="0">
                <a:latin typeface="Trebuchet MS" pitchFamily="34" charset="0"/>
              </a:rPr>
              <a:t>(copy</a:t>
            </a:r>
            <a:r>
              <a:rPr lang="en-US" sz="3200" baseline="0" dirty="0" smtClean="0">
                <a:latin typeface="Trebuchet MS" pitchFamily="34" charset="0"/>
              </a:rPr>
              <a:t> and paste the link into your web browser).</a:t>
            </a:r>
          </a:p>
          <a:p>
            <a:pPr defTabSz="4389219"/>
            <a:endParaRPr lang="en-US" sz="3200" dirty="0" smtClean="0">
              <a:latin typeface="Trebuchet MS" pitchFamily="34" charset="0"/>
            </a:endParaRPr>
          </a:p>
          <a:p>
            <a:pPr defTabSz="4389219"/>
            <a:r>
              <a:rPr lang="en-US" sz="3200" dirty="0" smtClean="0">
                <a:latin typeface="Trebuchet MS" pitchFamily="34" charset="0"/>
              </a:rPr>
              <a:t>For assistance and to order your printed poster</a:t>
            </a:r>
            <a:r>
              <a:rPr lang="en-US" sz="3200" dirty="0" smtClean="0">
                <a:solidFill>
                  <a:schemeClr val="bg1"/>
                </a:solidFill>
                <a:latin typeface="Trebuchet MS" pitchFamily="34" charset="0"/>
              </a:rPr>
              <a:t> call </a:t>
            </a:r>
            <a:r>
              <a:rPr lang="en-US" sz="3200" b="1" dirty="0" smtClean="0">
                <a:solidFill>
                  <a:srgbClr val="FFFF00"/>
                </a:solidFill>
                <a:latin typeface="Trebuchet MS" pitchFamily="34" charset="0"/>
              </a:rPr>
              <a:t>PosterPresentations.com</a:t>
            </a:r>
            <a:r>
              <a:rPr lang="en-US" sz="3200" dirty="0" smtClean="0">
                <a:solidFill>
                  <a:srgbClr val="FFFF00"/>
                </a:solidFill>
                <a:latin typeface="Trebuchet MS" pitchFamily="34" charset="0"/>
              </a:rPr>
              <a:t> </a:t>
            </a:r>
            <a:r>
              <a:rPr lang="en-US" sz="3200" dirty="0" smtClean="0">
                <a:latin typeface="Trebuchet MS" pitchFamily="34" charset="0"/>
              </a:rPr>
              <a:t>at </a:t>
            </a:r>
            <a:r>
              <a:rPr lang="en-US" sz="4000" b="1" dirty="0" smtClean="0">
                <a:solidFill>
                  <a:srgbClr val="FFFF00"/>
                </a:solidFill>
                <a:latin typeface="Trebuchet MS" pitchFamily="34" charset="0"/>
              </a:rPr>
              <a:t>1.866.649.3004</a:t>
            </a:r>
          </a:p>
          <a:p>
            <a:pPr defTabSz="4389219"/>
            <a:endParaRPr lang="en-US" sz="4000" b="1" dirty="0" smtClean="0">
              <a:solidFill>
                <a:srgbClr val="FFFF00"/>
              </a:solidFill>
              <a:latin typeface="Trebuchet MS" pitchFamily="34" charset="0"/>
            </a:endParaRPr>
          </a:p>
          <a:p>
            <a:pPr defTabSz="4389219"/>
            <a:endParaRPr lang="en-US" sz="4000" b="1" dirty="0" smtClean="0">
              <a:solidFill>
                <a:srgbClr val="FFFF00"/>
              </a:solidFill>
              <a:latin typeface="Trebuchet MS" pitchFamily="34" charset="0"/>
            </a:endParaRPr>
          </a:p>
          <a:p>
            <a:pPr algn="ctr"/>
            <a:r>
              <a:rPr lang="en-US" sz="4400" b="1" dirty="0" smtClean="0">
                <a:solidFill>
                  <a:schemeClr val="bg1"/>
                </a:solidFill>
                <a:latin typeface="Trebuchet MS" pitchFamily="34" charset="0"/>
              </a:rPr>
              <a:t>Object Placeholders</a:t>
            </a:r>
          </a:p>
          <a:p>
            <a:pPr algn="ctr"/>
            <a:endParaRPr lang="en-US" sz="4400" b="1" dirty="0" smtClean="0">
              <a:solidFill>
                <a:schemeClr val="bg1"/>
              </a:solidFill>
              <a:latin typeface="Trebuchet MS" pitchFamily="34" charset="0"/>
            </a:endParaRPr>
          </a:p>
          <a:p>
            <a:pPr defTabSz="4389219"/>
            <a:r>
              <a:rPr lang="en-US" sz="3200" dirty="0" smtClean="0">
                <a:latin typeface="Trebuchet MS" pitchFamily="34" charset="0"/>
              </a:rPr>
              <a:t>Use the placeholders provided below to add new elements to your poster:</a:t>
            </a:r>
            <a:r>
              <a:rPr lang="en-US" sz="3200" baseline="0" dirty="0" smtClean="0">
                <a:latin typeface="Trebuchet MS" pitchFamily="34" charset="0"/>
              </a:rPr>
              <a:t> </a:t>
            </a:r>
            <a:r>
              <a:rPr lang="en-US" sz="3200" dirty="0" smtClean="0">
                <a:latin typeface="Trebuchet MS" pitchFamily="34" charset="0"/>
              </a:rPr>
              <a:t>Drag a placeholder onto the</a:t>
            </a:r>
            <a:r>
              <a:rPr lang="en-US" sz="3200" baseline="0" dirty="0" smtClean="0">
                <a:latin typeface="Trebuchet MS" pitchFamily="34" charset="0"/>
              </a:rPr>
              <a:t> poster area,</a:t>
            </a:r>
            <a:r>
              <a:rPr lang="en-US" sz="3200" dirty="0" smtClean="0">
                <a:latin typeface="Trebuchet MS" pitchFamily="34" charset="0"/>
              </a:rPr>
              <a:t> size it, and click it to edit.</a:t>
            </a:r>
          </a:p>
          <a:p>
            <a:pPr defTabSz="4389219"/>
            <a:endParaRPr lang="en-US" sz="3200" dirty="0" smtClean="0">
              <a:latin typeface="Trebuchet MS" pitchFamily="34" charset="0"/>
            </a:endParaRPr>
          </a:p>
          <a:p>
            <a:pPr defTabSz="4389219"/>
            <a:r>
              <a:rPr lang="en-US" sz="3200" b="1" dirty="0" smtClean="0">
                <a:solidFill>
                  <a:srgbClr val="FFFF00"/>
                </a:solidFill>
                <a:latin typeface="Trebuchet MS" pitchFamily="34" charset="0"/>
              </a:rPr>
              <a:t>Section Header placeholder</a:t>
            </a:r>
          </a:p>
          <a:p>
            <a:pPr defTabSz="4389219"/>
            <a:r>
              <a:rPr lang="en-US" sz="3200" dirty="0" smtClean="0">
                <a:latin typeface="Trebuchet MS" pitchFamily="34" charset="0"/>
              </a:rPr>
              <a:t>Move</a:t>
            </a:r>
            <a:r>
              <a:rPr lang="en-US" sz="3200" baseline="0" dirty="0" smtClean="0">
                <a:latin typeface="Trebuchet MS" pitchFamily="34" charset="0"/>
              </a:rPr>
              <a:t> this preformatted section header placeholder to the poster area to add another section header. Use section headers to separate topics or concepts within your presentation. </a:t>
            </a:r>
          </a:p>
          <a:p>
            <a:pPr defTabSz="4389219"/>
            <a:endParaRPr lang="en-US" sz="3200" baseline="0" dirty="0" smtClean="0">
              <a:latin typeface="Trebuchet MS" pitchFamily="34" charset="0"/>
            </a:endParaRPr>
          </a:p>
          <a:p>
            <a:pPr defTabSz="4389219"/>
            <a:endParaRPr lang="en-US" sz="3200" dirty="0" smtClean="0">
              <a:latin typeface="Trebuchet MS" pitchFamily="34" charset="0"/>
            </a:endParaRPr>
          </a:p>
          <a:p>
            <a:pPr defTabSz="4389219"/>
            <a:endParaRPr lang="en-US" sz="3200" b="1" dirty="0" smtClean="0">
              <a:solidFill>
                <a:srgbClr val="FFFF00"/>
              </a:solidFill>
              <a:latin typeface="Trebuchet MS" pitchFamily="34" charset="0"/>
            </a:endParaRPr>
          </a:p>
          <a:p>
            <a:pPr defTabSz="4389219"/>
            <a:r>
              <a:rPr lang="en-US" sz="3200" b="1" dirty="0" smtClean="0">
                <a:solidFill>
                  <a:srgbClr val="FFFF00"/>
                </a:solidFill>
                <a:latin typeface="Trebuchet MS" pitchFamily="34" charset="0"/>
              </a:rPr>
              <a:t>Text placeholder</a:t>
            </a:r>
          </a:p>
          <a:p>
            <a:pPr defTabSz="4389219"/>
            <a:r>
              <a:rPr lang="en-US" sz="3200" baseline="0" dirty="0" smtClean="0">
                <a:latin typeface="Trebuchet MS" pitchFamily="34" charset="0"/>
              </a:rPr>
              <a:t>Move this preformatted text placeholder to the poster to add a new body of text.</a:t>
            </a: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defTabSz="4389219"/>
            <a:endParaRPr lang="en-US" sz="3200" b="1" baseline="0" dirty="0" smtClean="0">
              <a:solidFill>
                <a:srgbClr val="FFFF00"/>
              </a:solidFill>
              <a:latin typeface="Trebuchet MS" pitchFamily="34" charset="0"/>
            </a:endParaRPr>
          </a:p>
          <a:p>
            <a:pPr defTabSz="4389219"/>
            <a:r>
              <a:rPr lang="en-US" sz="3200" b="1" baseline="0" dirty="0" smtClean="0">
                <a:solidFill>
                  <a:srgbClr val="FFFF00"/>
                </a:solidFill>
                <a:latin typeface="Trebuchet MS" pitchFamily="34" charset="0"/>
              </a:rPr>
              <a:t>Picture placeholder</a:t>
            </a:r>
          </a:p>
          <a:p>
            <a:pPr defTabSz="4389219"/>
            <a:r>
              <a:rPr lang="en-US" sz="3200" baseline="0" dirty="0" smtClean="0">
                <a:latin typeface="Trebuchet MS" pitchFamily="34" charset="0"/>
              </a:rPr>
              <a:t>Move this graphic placeholder onto your poster, size it first, and then click it to add a picture to the poster.</a:t>
            </a: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algn="ctr"/>
            <a:endParaRPr lang="en-US" sz="4400" b="1" dirty="0" smtClean="0">
              <a:solidFill>
                <a:schemeClr val="bg1"/>
              </a:solidFill>
              <a:latin typeface="Trebuchet MS" pitchFamily="34" charset="0"/>
            </a:endParaRPr>
          </a:p>
          <a:p>
            <a:pPr algn="ctr"/>
            <a:endParaRPr lang="en-US" sz="4400" b="1" dirty="0" smtClean="0">
              <a:solidFill>
                <a:schemeClr val="bg1"/>
              </a:solidFill>
              <a:latin typeface="Trebuchet MS" pitchFamily="34" charset="0"/>
            </a:endParaRPr>
          </a:p>
          <a:p>
            <a:pPr algn="ctr"/>
            <a:endParaRPr lang="en-US" sz="4400" b="1" dirty="0" smtClean="0">
              <a:solidFill>
                <a:schemeClr val="bg1"/>
              </a:solidFill>
              <a:latin typeface="Trebuchet MS" pitchFamily="34" charset="0"/>
            </a:endParaRPr>
          </a:p>
          <a:p>
            <a:pPr algn="ctr"/>
            <a:endParaRPr lang="en-US" sz="4400" b="1" dirty="0" smtClean="0">
              <a:solidFill>
                <a:schemeClr val="bg1"/>
              </a:solidFill>
              <a:latin typeface="Trebuchet MS" pitchFamily="34" charset="0"/>
            </a:endParaRPr>
          </a:p>
          <a:p>
            <a:pPr defTabSz="4389219"/>
            <a:endParaRPr lang="en-US" sz="3200" dirty="0" smtClean="0">
              <a:latin typeface="Trebuchet MS" pitchFamily="34" charset="0"/>
            </a:endParaRPr>
          </a:p>
          <a:p>
            <a:pPr algn="ctr"/>
            <a:endParaRPr lang="en-US" sz="3200" b="1" dirty="0" smtClean="0">
              <a:solidFill>
                <a:schemeClr val="bg1"/>
              </a:solidFill>
              <a:latin typeface="Trebuchet MS" pitchFamily="34" charset="0"/>
            </a:endParaRPr>
          </a:p>
          <a:p>
            <a:pPr defTabSz="4389219"/>
            <a:endParaRPr lang="en-US" sz="3200" b="1" dirty="0" smtClean="0">
              <a:solidFill>
                <a:srgbClr val="FFFF00"/>
              </a:solidFill>
              <a:latin typeface="Trebuchet MS" pitchFamily="34" charset="0"/>
            </a:endParaRPr>
          </a:p>
          <a:p>
            <a:pPr algn="ctr"/>
            <a:endParaRPr lang="en-US" sz="4400" b="1" dirty="0">
              <a:latin typeface="Trebuchet MS" pitchFamily="34" charset="0"/>
            </a:endParaRPr>
          </a:p>
        </p:txBody>
      </p:sp>
      <p:sp>
        <p:nvSpPr>
          <p:cNvPr id="29" name="Rectangle 28"/>
          <p:cNvSpPr/>
          <p:nvPr/>
        </p:nvSpPr>
        <p:spPr>
          <a:xfrm>
            <a:off x="-10370486" y="21297014"/>
            <a:ext cx="10018560" cy="7772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en-US" dirty="0"/>
          </a:p>
        </p:txBody>
      </p:sp>
      <p:pic>
        <p:nvPicPr>
          <p:cNvPr id="30" name="Picture 2"/>
          <p:cNvPicPr>
            <a:picLocks noChangeAspect="1" noChangeArrowheads="1"/>
          </p:cNvPicPr>
          <p:nvPr/>
        </p:nvPicPr>
        <p:blipFill>
          <a:blip r:embed="rId3" cstate="print"/>
          <a:srcRect/>
          <a:stretch>
            <a:fillRect/>
          </a:stretch>
        </p:blipFill>
        <p:spPr bwMode="auto">
          <a:xfrm>
            <a:off x="49098247" y="15525143"/>
            <a:ext cx="4741366" cy="3058182"/>
          </a:xfrm>
          <a:prstGeom prst="rect">
            <a:avLst/>
          </a:prstGeom>
          <a:noFill/>
          <a:ln w="9525">
            <a:noFill/>
            <a:miter lim="800000"/>
            <a:headEnd/>
            <a:tailEnd/>
          </a:ln>
          <a:effectLst/>
        </p:spPr>
      </p:pic>
      <p:pic>
        <p:nvPicPr>
          <p:cNvPr id="31" name="Picture 2"/>
          <p:cNvPicPr>
            <a:picLocks noChangeAspect="1" noChangeArrowheads="1"/>
          </p:cNvPicPr>
          <p:nvPr/>
        </p:nvPicPr>
        <p:blipFill>
          <a:blip r:embed="rId4" cstate="print"/>
          <a:srcRect/>
          <a:stretch>
            <a:fillRect/>
          </a:stretch>
        </p:blipFill>
        <p:spPr bwMode="auto">
          <a:xfrm>
            <a:off x="47342926" y="13118821"/>
            <a:ext cx="590550" cy="438150"/>
          </a:xfrm>
          <a:prstGeom prst="rect">
            <a:avLst/>
          </a:prstGeom>
          <a:noFill/>
          <a:ln w="9525">
            <a:solidFill>
              <a:schemeClr val="tx1"/>
            </a:solidFill>
            <a:miter lim="800000"/>
            <a:headEnd/>
            <a:tailEnd/>
          </a:ln>
          <a:effectLst/>
        </p:spPr>
      </p:pic>
      <p:sp>
        <p:nvSpPr>
          <p:cNvPr id="32" name="TextBox 31"/>
          <p:cNvSpPr txBox="1"/>
          <p:nvPr/>
        </p:nvSpPr>
        <p:spPr>
          <a:xfrm>
            <a:off x="44487740" y="30588807"/>
            <a:ext cx="9160286" cy="2185208"/>
          </a:xfrm>
          <a:prstGeom prst="rect">
            <a:avLst/>
          </a:prstGeom>
          <a:noFill/>
        </p:spPr>
        <p:txBody>
          <a:bodyPr wrap="square" lIns="91436" tIns="45717" rIns="91436" bIns="45717" rtlCol="0">
            <a:spAutoFit/>
          </a:bodyPr>
          <a:lstStyle/>
          <a:p>
            <a:r>
              <a:rPr lang="en-US" sz="3600" dirty="0" smtClean="0">
                <a:solidFill>
                  <a:schemeClr val="bg1"/>
                </a:solidFill>
              </a:rPr>
              <a:t>© 2011 PosterPresentations.com</a:t>
            </a:r>
            <a:br>
              <a:rPr lang="en-US" sz="3600" dirty="0" smtClean="0">
                <a:solidFill>
                  <a:schemeClr val="bg1"/>
                </a:solidFill>
              </a:rPr>
            </a:br>
            <a:r>
              <a:rPr lang="en-US" sz="3600" dirty="0" smtClean="0">
                <a:solidFill>
                  <a:schemeClr val="bg1"/>
                </a:solidFill>
              </a:rPr>
              <a:t>    </a:t>
            </a:r>
            <a:r>
              <a:rPr lang="en-US" sz="3200" dirty="0" smtClean="0">
                <a:solidFill>
                  <a:schemeClr val="bg1"/>
                </a:solidFill>
              </a:rPr>
              <a:t>2117 Fourth Street ,</a:t>
            </a:r>
            <a:r>
              <a:rPr lang="en-US" sz="3200" baseline="0" dirty="0" smtClean="0">
                <a:solidFill>
                  <a:schemeClr val="bg1"/>
                </a:solidFill>
              </a:rPr>
              <a:t> Unit C</a:t>
            </a:r>
            <a:br>
              <a:rPr lang="en-US" sz="3200" baseline="0" dirty="0" smtClean="0">
                <a:solidFill>
                  <a:schemeClr val="bg1"/>
                </a:solidFill>
              </a:rPr>
            </a:br>
            <a:r>
              <a:rPr lang="en-US" sz="3200" baseline="0" dirty="0" smtClean="0">
                <a:solidFill>
                  <a:schemeClr val="bg1"/>
                </a:solidFill>
              </a:rPr>
              <a:t>    Berkeley CA 94710</a:t>
            </a:r>
            <a:br>
              <a:rPr lang="en-US" sz="3200" baseline="0" dirty="0" smtClean="0">
                <a:solidFill>
                  <a:schemeClr val="bg1"/>
                </a:solidFill>
              </a:rPr>
            </a:br>
            <a:r>
              <a:rPr lang="en-US" sz="3200" baseline="0" dirty="0" smtClean="0">
                <a:solidFill>
                  <a:schemeClr val="bg1"/>
                </a:solidFill>
              </a:rPr>
              <a:t>    </a:t>
            </a:r>
            <a:r>
              <a:rPr lang="en-US" sz="3200" b="1" baseline="0" dirty="0" smtClean="0">
                <a:solidFill>
                  <a:srgbClr val="FFFF00"/>
                </a:solidFill>
              </a:rPr>
              <a:t>posterpresenter@gmail.com</a:t>
            </a:r>
            <a:endParaRPr lang="en-US" sz="3600" b="1" dirty="0">
              <a:solidFill>
                <a:srgbClr val="FFFF00"/>
              </a:solidFill>
            </a:endParaRPr>
          </a:p>
        </p:txBody>
      </p:sp>
      <p:grpSp>
        <p:nvGrpSpPr>
          <p:cNvPr id="33" name="Group 32"/>
          <p:cNvGrpSpPr/>
          <p:nvPr/>
        </p:nvGrpSpPr>
        <p:grpSpPr>
          <a:xfrm>
            <a:off x="-10239857" y="31696514"/>
            <a:ext cx="9771398" cy="1090621"/>
            <a:chOff x="44242388" y="28054064"/>
            <a:chExt cx="9771398" cy="1090621"/>
          </a:xfrm>
        </p:grpSpPr>
        <p:sp>
          <p:nvSpPr>
            <p:cNvPr id="34" name="Rounded Rectangle 33"/>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7"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41112" y="28126635"/>
              <a:ext cx="914400" cy="914400"/>
            </a:xfrm>
            <a:prstGeom prst="rect">
              <a:avLst/>
            </a:prstGeom>
            <a:noFill/>
          </p:spPr>
        </p:pic>
        <p:sp>
          <p:nvSpPr>
            <p:cNvPr id="36" name="TextBox 35"/>
            <p:cNvSpPr txBox="1"/>
            <p:nvPr userDrawn="1"/>
          </p:nvSpPr>
          <p:spPr>
            <a:xfrm>
              <a:off x="45342598" y="28154090"/>
              <a:ext cx="8671188" cy="892552"/>
            </a:xfrm>
            <a:prstGeom prst="rect">
              <a:avLst/>
            </a:prstGeom>
            <a:noFill/>
          </p:spPr>
          <p:txBody>
            <a:bodyPr wrap="square" rtlCol="0">
              <a:spAutoFit/>
            </a:bodyPr>
            <a:lstStyle/>
            <a:p>
              <a:r>
                <a:rPr lang="en-US" sz="2600" dirty="0" smtClean="0">
                  <a:solidFill>
                    <a:schemeClr val="tx2"/>
                  </a:solidFill>
                  <a:latin typeface="Trebuchet MS" pitchFamily="34" charset="0"/>
                </a:rPr>
                <a:t>Student</a:t>
              </a:r>
              <a:r>
                <a:rPr lang="en-US" sz="2600" baseline="0" dirty="0" smtClean="0">
                  <a:solidFill>
                    <a:schemeClr val="tx2"/>
                  </a:solidFill>
                  <a:latin typeface="Trebuchet MS" pitchFamily="34" charset="0"/>
                </a:rPr>
                <a:t> discounts are available on our </a:t>
              </a:r>
              <a:r>
                <a:rPr lang="en-US" sz="2600" baseline="0" dirty="0" err="1" smtClean="0">
                  <a:solidFill>
                    <a:schemeClr val="tx2"/>
                  </a:solidFill>
                  <a:latin typeface="Trebuchet MS" pitchFamily="34" charset="0"/>
                </a:rPr>
                <a:t>Facebook</a:t>
              </a:r>
              <a:r>
                <a:rPr lang="en-US" sz="2600" baseline="0" dirty="0" smtClean="0">
                  <a:solidFill>
                    <a:schemeClr val="tx2"/>
                  </a:solidFill>
                  <a:latin typeface="Trebuchet MS" pitchFamily="34" charset="0"/>
                </a:rPr>
                <a:t> page.</a:t>
              </a:r>
              <a:br>
                <a:rPr lang="en-US" sz="2600" baseline="0" dirty="0" smtClean="0">
                  <a:solidFill>
                    <a:schemeClr val="tx2"/>
                  </a:solidFill>
                  <a:latin typeface="Trebuchet MS" pitchFamily="34" charset="0"/>
                </a:rPr>
              </a:br>
              <a:r>
                <a:rPr lang="en-US" sz="2600" baseline="0" dirty="0" smtClean="0">
                  <a:solidFill>
                    <a:schemeClr val="tx2"/>
                  </a:solidFill>
                  <a:latin typeface="Trebuchet MS" pitchFamily="34" charset="0"/>
                </a:rPr>
                <a:t>Go to </a:t>
              </a:r>
              <a:r>
                <a:rPr lang="en-US" sz="2600" u="sng" baseline="0" dirty="0" smtClean="0">
                  <a:solidFill>
                    <a:schemeClr val="tx2"/>
                  </a:solidFill>
                  <a:latin typeface="Trebuchet MS" pitchFamily="34" charset="0"/>
                </a:rPr>
                <a:t>PosterPresentations.com</a:t>
              </a:r>
              <a:r>
                <a:rPr lang="en-US" sz="2600" baseline="0" dirty="0" smtClean="0">
                  <a:solidFill>
                    <a:schemeClr val="tx2"/>
                  </a:solidFill>
                  <a:latin typeface="Trebuchet MS" pitchFamily="34" charset="0"/>
                </a:rPr>
                <a:t> and click on the FB icon. </a:t>
              </a:r>
              <a:endParaRPr lang="en-US" sz="2600" dirty="0">
                <a:solidFill>
                  <a:schemeClr val="tx2"/>
                </a:solidFill>
                <a:latin typeface="Trebuchet MS" pitchFamily="34" charset="0"/>
              </a:endParaRPr>
            </a:p>
          </p:txBody>
        </p:sp>
      </p:grpSp>
      <p:cxnSp>
        <p:nvCxnSpPr>
          <p:cNvPr id="37" name="Straight Connector 36"/>
          <p:cNvCxnSpPr/>
          <p:nvPr/>
        </p:nvCxnSpPr>
        <p:spPr>
          <a:xfrm>
            <a:off x="44222126" y="30500133"/>
            <a:ext cx="10050462"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0370486" y="11582400"/>
            <a:ext cx="10018560" cy="160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4254028" y="4841856"/>
            <a:ext cx="10018560" cy="160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8" name="Rectangle 33"/>
          <p:cNvSpPr>
            <a:spLocks noChangeArrowheads="1"/>
          </p:cNvSpPr>
          <p:nvPr/>
        </p:nvSpPr>
        <p:spPr bwMode="auto">
          <a:xfrm>
            <a:off x="914400" y="5257800"/>
            <a:ext cx="10058400" cy="26746200"/>
          </a:xfrm>
          <a:prstGeom prst="rect">
            <a:avLst/>
          </a:prstGeom>
          <a:solidFill>
            <a:schemeClr val="bg1"/>
          </a:solidFill>
          <a:ln w="9525">
            <a:solidFill>
              <a:schemeClr val="tx2"/>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819153"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2011</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15" name="Rectangle 35"/>
          <p:cNvSpPr>
            <a:spLocks noChangeArrowheads="1"/>
          </p:cNvSpPr>
          <p:nvPr/>
        </p:nvSpPr>
        <p:spPr bwMode="auto">
          <a:xfrm>
            <a:off x="32918400" y="5257800"/>
            <a:ext cx="10058400" cy="26746200"/>
          </a:xfrm>
          <a:prstGeom prst="rect">
            <a:avLst/>
          </a:prstGeom>
          <a:solidFill>
            <a:schemeClr val="bg1"/>
          </a:solidFill>
          <a:ln w="9525">
            <a:solidFill>
              <a:schemeClr val="tx2"/>
            </a:solidFill>
            <a:miter lim="800000"/>
            <a:headEnd/>
            <a:tailEnd/>
          </a:ln>
          <a:effectLst/>
        </p:spPr>
        <p:txBody>
          <a:bodyPr wrap="none" lIns="91436" tIns="45717" rIns="91436" bIns="45717" anchor="ctr"/>
          <a:lstStyle/>
          <a:p>
            <a:pPr>
              <a:defRPr/>
            </a:pPr>
            <a:endParaRPr lang="en-US" dirty="0"/>
          </a:p>
        </p:txBody>
      </p:sp>
      <p:sp>
        <p:nvSpPr>
          <p:cNvPr id="16" name="Rectangle 33"/>
          <p:cNvSpPr>
            <a:spLocks noChangeArrowheads="1"/>
          </p:cNvSpPr>
          <p:nvPr/>
        </p:nvSpPr>
        <p:spPr bwMode="auto">
          <a:xfrm>
            <a:off x="11582402" y="5257800"/>
            <a:ext cx="20724813" cy="26746200"/>
          </a:xfrm>
          <a:prstGeom prst="rect">
            <a:avLst/>
          </a:prstGeom>
          <a:solidFill>
            <a:schemeClr val="bg1"/>
          </a:solidFill>
          <a:ln w="9525">
            <a:solidFill>
              <a:schemeClr val="tx2"/>
            </a:solidFill>
            <a:miter lim="800000"/>
            <a:headEnd/>
            <a:tailEnd/>
          </a:ln>
          <a:effectLst/>
        </p:spPr>
        <p:txBody>
          <a:bodyPr wrap="none" lIns="91436" tIns="45717" rIns="91436" bIns="45717" anchor="ctr"/>
          <a:lstStyle/>
          <a:p>
            <a:pPr>
              <a:defRPr/>
            </a:pPr>
            <a:endParaRPr lang="en-US" dirty="0"/>
          </a:p>
        </p:txBody>
      </p:sp>
      <p:sp>
        <p:nvSpPr>
          <p:cNvPr id="27" name="Rectangle 26"/>
          <p:cNvSpPr/>
          <p:nvPr/>
        </p:nvSpPr>
        <p:spPr>
          <a:xfrm>
            <a:off x="44222126" y="0"/>
            <a:ext cx="10050462"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2" tIns="365741" rIns="182872" bIns="182872" rtlCol="0" anchor="t" anchorCtr="0"/>
          <a:lstStyle/>
          <a:p>
            <a:pPr algn="ctr"/>
            <a:r>
              <a:rPr lang="en-US" sz="4000" b="1" dirty="0" smtClean="0">
                <a:solidFill>
                  <a:schemeClr val="bg1"/>
                </a:solidFill>
                <a:latin typeface="Trebuchet MS" pitchFamily="34" charset="0"/>
              </a:rPr>
              <a:t>QUICK</a:t>
            </a:r>
            <a:r>
              <a:rPr lang="en-US" sz="4000" b="1" baseline="0" dirty="0" smtClean="0">
                <a:solidFill>
                  <a:schemeClr val="bg1"/>
                </a:solidFill>
                <a:latin typeface="Trebuchet MS" pitchFamily="34" charset="0"/>
              </a:rPr>
              <a:t> TIPS</a:t>
            </a:r>
            <a:endParaRPr lang="en-US" sz="4000" b="1" dirty="0" smtClean="0">
              <a:solidFill>
                <a:schemeClr val="bg1"/>
              </a:solidFill>
              <a:latin typeface="Trebuchet MS" pitchFamily="34" charset="0"/>
            </a:endParaRPr>
          </a:p>
          <a:p>
            <a:pPr algn="ctr"/>
            <a:r>
              <a:rPr lang="en-US" sz="4000" b="1" dirty="0" smtClean="0">
                <a:solidFill>
                  <a:srgbClr val="FFFF00"/>
                </a:solidFill>
                <a:latin typeface="Trebuchet MS" pitchFamily="34" charset="0"/>
              </a:rPr>
              <a:t>(--THIS SECTION DOES NOT PRINT--)</a:t>
            </a:r>
          </a:p>
          <a:p>
            <a:pPr algn="ctr"/>
            <a:endParaRPr lang="en-US" sz="3200" b="1" dirty="0" smtClean="0">
              <a:latin typeface="Trebuchet MS" pitchFamily="34" charset="0"/>
            </a:endParaRPr>
          </a:p>
          <a:p>
            <a:pPr defTabSz="3134780"/>
            <a:r>
              <a:rPr lang="en-US" sz="3200" dirty="0" smtClean="0">
                <a:latin typeface="Trebuchet MS" pitchFamily="34" charset="0"/>
              </a:rPr>
              <a:t>This PowerPoint</a:t>
            </a:r>
            <a:r>
              <a:rPr lang="en-US" sz="3200" baseline="0" dirty="0" smtClean="0">
                <a:latin typeface="Trebuchet MS" pitchFamily="34" charset="0"/>
              </a:rPr>
              <a:t> template requires basic PowerPoint (version 2007 or newer) skills. Below is a list of commonly asked questions specific to this template. </a:t>
            </a:r>
            <a:br>
              <a:rPr lang="en-US" sz="3200" baseline="0" dirty="0" smtClean="0">
                <a:latin typeface="Trebuchet MS" pitchFamily="34" charset="0"/>
              </a:rPr>
            </a:br>
            <a:r>
              <a:rPr lang="en-US" sz="3200" baseline="0" dirty="0" smtClean="0">
                <a:latin typeface="Trebuchet MS" pitchFamily="34" charset="0"/>
              </a:rPr>
              <a:t>If you are using an older version of PowerPoint some template features may not work properly.</a:t>
            </a:r>
            <a:endParaRPr lang="en-US" sz="4000" b="1" dirty="0" smtClean="0">
              <a:solidFill>
                <a:srgbClr val="FFFF00"/>
              </a:solidFill>
              <a:latin typeface="Trebuchet MS" pitchFamily="34" charset="0"/>
            </a:endParaRPr>
          </a:p>
          <a:p>
            <a:pPr defTabSz="3134780"/>
            <a:endParaRPr lang="en-US" sz="4000" b="1" dirty="0" smtClean="0">
              <a:solidFill>
                <a:srgbClr val="FFFF00"/>
              </a:solidFill>
              <a:latin typeface="Trebuchet MS" pitchFamily="34" charset="0"/>
            </a:endParaRPr>
          </a:p>
          <a:p>
            <a:pPr algn="ctr"/>
            <a:r>
              <a:rPr lang="en-US" sz="4000" b="1" dirty="0" smtClean="0">
                <a:solidFill>
                  <a:schemeClr val="bg1"/>
                </a:solidFill>
                <a:latin typeface="Trebuchet MS" pitchFamily="34" charset="0"/>
              </a:rPr>
              <a:t>Using the template</a:t>
            </a:r>
            <a:endParaRPr lang="en-US" sz="4000" b="1" baseline="0" dirty="0" smtClean="0">
              <a:solidFill>
                <a:schemeClr val="bg1"/>
              </a:solidFill>
              <a:latin typeface="Trebuchet MS" pitchFamily="34" charset="0"/>
            </a:endParaRPr>
          </a:p>
          <a:p>
            <a:pPr algn="ctr"/>
            <a:endParaRPr lang="en-US" sz="3200" b="1" dirty="0" smtClean="0">
              <a:solidFill>
                <a:srgbClr val="FFFF00"/>
              </a:solidFill>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3200" b="1" dirty="0" smtClean="0">
                <a:solidFill>
                  <a:srgbClr val="FFFF00"/>
                </a:solidFill>
                <a:latin typeface="Trebuchet MS" pitchFamily="34" charset="0"/>
              </a:rPr>
              <a:t>Verifying the quality of your graphics</a:t>
            </a:r>
          </a:p>
          <a:p>
            <a:pPr defTabSz="3134780"/>
            <a:r>
              <a:rPr lang="en-US" sz="3200" dirty="0" smtClean="0">
                <a:latin typeface="Trebuchet MS" pitchFamily="34" charset="0"/>
              </a:rPr>
              <a:t>Go to the </a:t>
            </a:r>
            <a:r>
              <a:rPr lang="en-US" sz="32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3200" baseline="0" dirty="0" smtClean="0">
                <a:latin typeface="Trebuchet MS" pitchFamily="34" charset="0"/>
              </a:rPr>
            </a:br>
            <a:endParaRPr lang="en-US" sz="3200" baseline="0" dirty="0" smtClean="0">
              <a:latin typeface="Trebuchet MS" pitchFamily="34" charset="0"/>
            </a:endParaRPr>
          </a:p>
          <a:p>
            <a:pPr defTabSz="3134780"/>
            <a:r>
              <a:rPr lang="en-US" sz="3200" b="1" dirty="0" smtClean="0">
                <a:solidFill>
                  <a:srgbClr val="FFFF00"/>
                </a:solidFill>
                <a:latin typeface="Trebuchet MS" pitchFamily="34" charset="0"/>
              </a:rPr>
              <a:t>Using the placeholders</a:t>
            </a:r>
          </a:p>
          <a:p>
            <a:pPr defTabSz="3134780"/>
            <a:r>
              <a:rPr lang="en-US" sz="3200" baseline="0" dirty="0" smtClean="0">
                <a:latin typeface="Trebuchet MS" pitchFamily="34" charset="0"/>
              </a:rPr>
              <a:t>To add text to this template click inside a placeholder and type in or paste your text. To move a placeholder, click on it </a:t>
            </a:r>
            <a:r>
              <a:rPr lang="en-US" sz="3200" u="sng" baseline="0" dirty="0" smtClean="0">
                <a:latin typeface="Trebuchet MS" pitchFamily="34" charset="0"/>
              </a:rPr>
              <a:t>once</a:t>
            </a:r>
            <a:r>
              <a:rPr lang="en-US" sz="3200" baseline="0" dirty="0" smtClean="0">
                <a:latin typeface="Trebuchet MS" pitchFamily="34" charset="0"/>
              </a:rPr>
              <a:t> (to select it), place your cursor on its frame and your cursor will change to this symbol:         Then, click </a:t>
            </a:r>
            <a:r>
              <a:rPr lang="en-US" sz="3200" u="sng" baseline="0" dirty="0" smtClean="0">
                <a:latin typeface="Trebuchet MS" pitchFamily="34" charset="0"/>
              </a:rPr>
              <a:t>once</a:t>
            </a:r>
            <a:r>
              <a:rPr lang="en-US" sz="3200" baseline="0" dirty="0" smtClean="0">
                <a:latin typeface="Trebuchet MS" pitchFamily="34" charset="0"/>
              </a:rPr>
              <a:t> and drag it to its new location where you can resize it as needed. Additional placeholders can be found on the left side of this template.</a:t>
            </a:r>
          </a:p>
          <a:p>
            <a:pPr defTabSz="3134780"/>
            <a:endParaRPr lang="en-US" sz="3200" b="1" baseline="0" dirty="0" smtClean="0">
              <a:solidFill>
                <a:srgbClr val="FFFF00"/>
              </a:solidFill>
              <a:latin typeface="Trebuchet MS" pitchFamily="34" charset="0"/>
            </a:endParaRPr>
          </a:p>
          <a:p>
            <a:pPr defTabSz="3134780"/>
            <a:r>
              <a:rPr lang="en-US" sz="3200" b="1" baseline="0" dirty="0" smtClean="0">
                <a:solidFill>
                  <a:srgbClr val="FFFF00"/>
                </a:solidFill>
                <a:latin typeface="Trebuchet MS" pitchFamily="34" charset="0"/>
              </a:rPr>
              <a:t>Modifying the layout</a:t>
            </a:r>
          </a:p>
          <a:p>
            <a:pPr defTabSz="3134780"/>
            <a:r>
              <a:rPr lang="en-US" sz="3200" dirty="0" smtClean="0">
                <a:latin typeface="Trebuchet MS" pitchFamily="34" charset="0"/>
              </a:rPr>
              <a:t>This template has four</a:t>
            </a:r>
            <a:endParaRPr lang="en-US" sz="3200" baseline="0" dirty="0" smtClean="0">
              <a:latin typeface="Trebuchet MS" pitchFamily="34" charset="0"/>
            </a:endParaRPr>
          </a:p>
          <a:p>
            <a:pPr defTabSz="3134780"/>
            <a:r>
              <a:rPr lang="en-US" sz="3200" baseline="0" dirty="0" smtClean="0">
                <a:latin typeface="Trebuchet MS" pitchFamily="34" charset="0"/>
              </a:rPr>
              <a:t>different column layouts. </a:t>
            </a:r>
          </a:p>
          <a:p>
            <a:pPr defTabSz="3134780"/>
            <a:r>
              <a:rPr lang="en-US" sz="3200" u="sng" baseline="0" dirty="0" smtClean="0">
                <a:latin typeface="Trebuchet MS" pitchFamily="34" charset="0"/>
              </a:rPr>
              <a:t>Right-click</a:t>
            </a:r>
            <a:r>
              <a:rPr lang="en-US" sz="3200" baseline="0" dirty="0" smtClean="0">
                <a:latin typeface="Trebuchet MS" pitchFamily="34" charset="0"/>
              </a:rPr>
              <a:t> your mouse</a:t>
            </a:r>
          </a:p>
          <a:p>
            <a:pPr defTabSz="3134780"/>
            <a:r>
              <a:rPr lang="en-US" sz="3200" baseline="0" dirty="0" smtClean="0">
                <a:latin typeface="Trebuchet MS" pitchFamily="34" charset="0"/>
              </a:rPr>
              <a:t>on the background and </a:t>
            </a:r>
          </a:p>
          <a:p>
            <a:pPr defTabSz="3134780"/>
            <a:r>
              <a:rPr lang="en-US" sz="3200" baseline="0" dirty="0" smtClean="0">
                <a:latin typeface="Trebuchet MS" pitchFamily="34" charset="0"/>
              </a:rPr>
              <a:t>click on “Layout” to see </a:t>
            </a:r>
          </a:p>
          <a:p>
            <a:pPr defTabSz="3134780"/>
            <a:r>
              <a:rPr lang="en-US" sz="3200" baseline="0" dirty="0" smtClean="0">
                <a:latin typeface="Trebuchet MS" pitchFamily="34" charset="0"/>
              </a:rPr>
              <a:t>the layout options.</a:t>
            </a:r>
            <a:endParaRPr lang="en-US" sz="3200" dirty="0" smtClean="0">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3200" baseline="0" dirty="0" smtClean="0">
                <a:latin typeface="Trebuchet MS" pitchFamily="34" charset="0"/>
              </a:rPr>
              <a:t>The columns in the provided layouts are fixed and cannot be moved but advanced users can modify any layout by going to VIEW and then SLIDE MASTER.</a:t>
            </a:r>
          </a:p>
          <a:p>
            <a:pPr marL="0" marR="0" indent="0" algn="l" defTabSz="3134780" rtl="0" eaLnBrk="1" fontAlgn="auto" latinLnBrk="0" hangingPunct="1">
              <a:lnSpc>
                <a:spcPct val="100000"/>
              </a:lnSpc>
              <a:spcBef>
                <a:spcPts val="0"/>
              </a:spcBef>
              <a:spcAft>
                <a:spcPts val="0"/>
              </a:spcAft>
              <a:buClrTx/>
              <a:buSzTx/>
              <a:buFontTx/>
              <a:buNone/>
              <a:tabLst/>
              <a:defRPr/>
            </a:pPr>
            <a:endParaRPr lang="en-US" sz="3200" baseline="0" dirty="0" smtClean="0">
              <a:latin typeface="Trebuchet MS" pitchFamily="34" charset="0"/>
            </a:endParaRPr>
          </a:p>
          <a:p>
            <a:pPr defTabSz="3134780"/>
            <a:r>
              <a:rPr lang="en-US" sz="3200" b="1" baseline="0" dirty="0" smtClean="0">
                <a:solidFill>
                  <a:srgbClr val="FFFF00"/>
                </a:solidFill>
                <a:latin typeface="Trebuchet MS" pitchFamily="34" charset="0"/>
              </a:rPr>
              <a:t>Importing text and graphics from external sources</a:t>
            </a:r>
          </a:p>
          <a:p>
            <a:pPr defTabSz="3134780"/>
            <a:r>
              <a:rPr lang="en-US" sz="3200" b="1" u="sng" baseline="0" dirty="0" smtClean="0">
                <a:latin typeface="Trebuchet MS" pitchFamily="34" charset="0"/>
              </a:rPr>
              <a:t>TEXT: </a:t>
            </a:r>
            <a:r>
              <a:rPr lang="en-US" sz="3200" baseline="0" dirty="0" smtClean="0">
                <a:latin typeface="Trebuchet MS" pitchFamily="34" charset="0"/>
              </a:rPr>
              <a:t>Paste or type your text into a pre-existing placeholder or drag in a new placeholder from the left side of the template. Move it anywhere as needed.</a:t>
            </a:r>
          </a:p>
          <a:p>
            <a:pPr defTabSz="3134780"/>
            <a:r>
              <a:rPr lang="en-US" sz="3200" b="1" u="sng" baseline="0" dirty="0" smtClean="0">
                <a:latin typeface="Trebuchet MS" pitchFamily="34" charset="0"/>
              </a:rPr>
              <a:t>PHOTOS: </a:t>
            </a:r>
            <a:r>
              <a:rPr lang="en-US" sz="3200" baseline="0" dirty="0" smtClean="0">
                <a:latin typeface="Trebuchet MS" pitchFamily="34" charset="0"/>
              </a:rPr>
              <a:t>Drag in a picture placeholder, size it </a:t>
            </a:r>
            <a:r>
              <a:rPr lang="en-US" sz="3200" u="sng" baseline="0" dirty="0" smtClean="0">
                <a:latin typeface="Trebuchet MS" pitchFamily="34" charset="0"/>
              </a:rPr>
              <a:t>first</a:t>
            </a:r>
            <a:r>
              <a:rPr lang="en-US" sz="3200" baseline="0" dirty="0" smtClean="0">
                <a:latin typeface="Trebuchet MS" pitchFamily="34" charset="0"/>
              </a:rPr>
              <a:t>, click in it and insert a photo from the menu.</a:t>
            </a:r>
          </a:p>
          <a:p>
            <a:pPr defTabSz="3134780"/>
            <a:r>
              <a:rPr lang="en-US" sz="3200" b="1" u="sng" baseline="0" dirty="0" smtClean="0">
                <a:latin typeface="Trebuchet MS" pitchFamily="34" charset="0"/>
              </a:rPr>
              <a:t>TABLES: </a:t>
            </a:r>
            <a:r>
              <a:rPr lang="en-US" sz="3200" baseline="0" dirty="0" smtClean="0">
                <a:latin typeface="Trebuchet MS" pitchFamily="34" charset="0"/>
              </a:rPr>
              <a:t>You can copy and paste a table from an external document onto this poster template. To adjust  the way the text fits within the cells of a table that has been pasted, </a:t>
            </a:r>
            <a:r>
              <a:rPr lang="en-US" sz="3200" u="sng" baseline="0" dirty="0" smtClean="0">
                <a:latin typeface="Trebuchet MS" pitchFamily="34" charset="0"/>
              </a:rPr>
              <a:t>right-click</a:t>
            </a:r>
            <a:r>
              <a:rPr lang="en-US" sz="3200" baseline="0" dirty="0" smtClean="0">
                <a:latin typeface="Trebuchet MS" pitchFamily="34" charset="0"/>
              </a:rPr>
              <a:t> on the table, click FORMAT SHAPE  then click on TEXT BOX and change the INTERNAL MARGIN values to 0.25</a:t>
            </a:r>
          </a:p>
          <a:p>
            <a:pPr defTabSz="3134780"/>
            <a:endParaRPr lang="en-US" sz="3200" baseline="0" dirty="0" smtClean="0">
              <a:latin typeface="Trebuchet MS" pitchFamily="34" charset="0"/>
            </a:endParaRPr>
          </a:p>
          <a:p>
            <a:pPr defTabSz="3134780"/>
            <a:r>
              <a:rPr lang="en-US" sz="3200" b="1" baseline="0" dirty="0" smtClean="0">
                <a:solidFill>
                  <a:srgbClr val="FFFF00"/>
                </a:solidFill>
                <a:latin typeface="Trebuchet MS" pitchFamily="34" charset="0"/>
              </a:rPr>
              <a:t>Modifying the color scheme</a:t>
            </a:r>
          </a:p>
          <a:p>
            <a:pPr defTabSz="3134780"/>
            <a:r>
              <a:rPr lang="en-US" sz="3200" baseline="0" dirty="0" smtClean="0">
                <a:latin typeface="Trebuchet MS" pitchFamily="34" charset="0"/>
              </a:rPr>
              <a:t>To change the color scheme of this template go to the “Design” menu and click on “Colors”. You can choose from the provide color combinations or you can create your own.</a:t>
            </a:r>
          </a:p>
          <a:p>
            <a:pPr defTabSz="3134780"/>
            <a:endParaRPr lang="en-US" sz="3200" baseline="0" dirty="0" smtClean="0">
              <a:latin typeface="Trebuchet MS" pitchFamily="34" charset="0"/>
            </a:endParaRPr>
          </a:p>
          <a:p>
            <a:pPr defTabSz="3134780"/>
            <a:endParaRPr lang="en-US" sz="3200" baseline="0" dirty="0" smtClean="0">
              <a:latin typeface="Trebuchet MS" pitchFamily="34" charset="0"/>
            </a:endParaRPr>
          </a:p>
          <a:p>
            <a:pPr defTabSz="4389219"/>
            <a:endParaRPr lang="en-US" sz="2000" baseline="0" dirty="0" smtClean="0">
              <a:latin typeface="Trebuchet MS" pitchFamily="34" charset="0"/>
            </a:endParaRPr>
          </a:p>
          <a:p>
            <a:pPr defTabSz="4389219"/>
            <a:endParaRPr lang="en-US" sz="2000" dirty="0" smtClean="0">
              <a:latin typeface="Trebuchet MS" pitchFamily="34" charset="0"/>
            </a:endParaRPr>
          </a:p>
          <a:p>
            <a:pPr algn="ctr"/>
            <a:endParaRPr lang="en-US" sz="2000" b="1" dirty="0" smtClean="0">
              <a:solidFill>
                <a:schemeClr val="bg1"/>
              </a:solidFill>
              <a:latin typeface="Trebuchet MS" pitchFamily="34" charset="0"/>
            </a:endParaRPr>
          </a:p>
          <a:p>
            <a:pPr defTabSz="4389219"/>
            <a:endParaRPr lang="en-US" sz="2000" b="1" dirty="0" smtClean="0">
              <a:solidFill>
                <a:srgbClr val="FFFF00"/>
              </a:solidFill>
              <a:latin typeface="Trebuchet MS" pitchFamily="34" charset="0"/>
            </a:endParaRPr>
          </a:p>
          <a:p>
            <a:pPr algn="ctr"/>
            <a:endParaRPr lang="en-US" sz="3200" b="1" dirty="0">
              <a:latin typeface="Trebuchet MS" pitchFamily="34" charset="0"/>
            </a:endParaRPr>
          </a:p>
        </p:txBody>
      </p:sp>
      <p:sp>
        <p:nvSpPr>
          <p:cNvPr id="28" name="Rectangle 27"/>
          <p:cNvSpPr/>
          <p:nvPr/>
        </p:nvSpPr>
        <p:spPr>
          <a:xfrm>
            <a:off x="-10402388" y="-19596"/>
            <a:ext cx="10050462"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2" tIns="365741" rIns="182872" bIns="182872" rtlCol="0" anchor="t" anchorCtr="0"/>
          <a:lstStyle/>
          <a:p>
            <a:pPr algn="ctr"/>
            <a:r>
              <a:rPr lang="en-US" sz="4400" b="1" dirty="0" smtClean="0">
                <a:solidFill>
                  <a:schemeClr val="bg1"/>
                </a:solidFill>
                <a:latin typeface="Trebuchet MS" pitchFamily="34" charset="0"/>
              </a:rPr>
              <a:t>QUICK DESIGN</a:t>
            </a:r>
            <a:r>
              <a:rPr lang="en-US" sz="4400" b="1" baseline="0" dirty="0" smtClean="0">
                <a:solidFill>
                  <a:schemeClr val="bg1"/>
                </a:solidFill>
                <a:latin typeface="Trebuchet MS" pitchFamily="34" charset="0"/>
              </a:rPr>
              <a:t> </a:t>
            </a:r>
            <a:r>
              <a:rPr lang="en-US" sz="4400" b="1" dirty="0" smtClean="0">
                <a:solidFill>
                  <a:schemeClr val="bg1"/>
                </a:solidFill>
                <a:latin typeface="Trebuchet MS" pitchFamily="34" charset="0"/>
              </a:rPr>
              <a:t>GUIDE</a:t>
            </a:r>
          </a:p>
          <a:p>
            <a:pPr algn="ctr"/>
            <a:r>
              <a:rPr lang="en-US" sz="4000" b="1" dirty="0" smtClean="0">
                <a:solidFill>
                  <a:srgbClr val="FFFF00"/>
                </a:solidFill>
                <a:latin typeface="Trebuchet MS" pitchFamily="34" charset="0"/>
              </a:rPr>
              <a:t>(--THIS SECTION DOES NOT PRINT--)</a:t>
            </a:r>
          </a:p>
          <a:p>
            <a:pPr algn="ctr"/>
            <a:endParaRPr lang="en-US" sz="3200" b="1" dirty="0" smtClean="0">
              <a:latin typeface="Trebuchet MS" pitchFamily="34" charset="0"/>
            </a:endParaRPr>
          </a:p>
          <a:p>
            <a:pPr defTabSz="4389219"/>
            <a:r>
              <a:rPr lang="en-US" sz="3200" dirty="0" smtClean="0">
                <a:latin typeface="Trebuchet MS" pitchFamily="34" charset="0"/>
              </a:rPr>
              <a:t>This PowerPoint</a:t>
            </a:r>
            <a:r>
              <a:rPr lang="en-US" sz="3200" baseline="0" dirty="0" smtClean="0">
                <a:latin typeface="Trebuchet MS" pitchFamily="34" charset="0"/>
              </a:rPr>
              <a:t> </a:t>
            </a:r>
            <a:r>
              <a:rPr lang="en-US" sz="3200" dirty="0" smtClean="0">
                <a:latin typeface="Trebuchet MS" pitchFamily="34" charset="0"/>
              </a:rPr>
              <a:t>2007 template produces</a:t>
            </a:r>
            <a:r>
              <a:rPr lang="en-US" sz="3200" baseline="0" dirty="0" smtClean="0">
                <a:latin typeface="Trebuchet MS" pitchFamily="34" charset="0"/>
              </a:rPr>
              <a:t> </a:t>
            </a:r>
            <a:r>
              <a:rPr lang="en-US" sz="3200" dirty="0" smtClean="0">
                <a:latin typeface="Trebuchet MS" pitchFamily="34" charset="0"/>
              </a:rPr>
              <a:t>a 36”x48” professional  poster. It</a:t>
            </a:r>
            <a:r>
              <a:rPr lang="en-US" sz="3200" baseline="0" dirty="0" smtClean="0">
                <a:latin typeface="Trebuchet MS" pitchFamily="34" charset="0"/>
              </a:rPr>
              <a:t> </a:t>
            </a:r>
            <a:r>
              <a:rPr lang="en-US" sz="3200" dirty="0" smtClean="0">
                <a:latin typeface="Trebuchet MS" pitchFamily="34" charset="0"/>
              </a:rPr>
              <a:t>will save you valuable time placing titles, subtitles,</a:t>
            </a:r>
            <a:r>
              <a:rPr lang="en-US" sz="3200" baseline="0" dirty="0" smtClean="0">
                <a:latin typeface="Trebuchet MS" pitchFamily="34" charset="0"/>
              </a:rPr>
              <a:t> text, and graphics</a:t>
            </a:r>
            <a:r>
              <a:rPr lang="en-US" sz="3200" dirty="0" smtClean="0">
                <a:latin typeface="Trebuchet MS" pitchFamily="34" charset="0"/>
              </a:rPr>
              <a:t>. </a:t>
            </a:r>
          </a:p>
          <a:p>
            <a:pPr defTabSz="4389219"/>
            <a:endParaRPr lang="en-US" sz="3200" dirty="0" smtClean="0">
              <a:latin typeface="Trebuchet MS" pitchFamily="34" charset="0"/>
            </a:endParaRPr>
          </a:p>
          <a:p>
            <a:pPr defTabSz="4389219"/>
            <a:r>
              <a:rPr lang="en-US" sz="3200" dirty="0" smtClean="0">
                <a:latin typeface="Trebuchet MS" pitchFamily="34" charset="0"/>
              </a:rPr>
              <a:t>Use it to create your presentation. Then send</a:t>
            </a:r>
            <a:r>
              <a:rPr lang="en-US" sz="3200" baseline="0" dirty="0" smtClean="0">
                <a:latin typeface="Trebuchet MS" pitchFamily="34" charset="0"/>
              </a:rPr>
              <a:t> it </a:t>
            </a:r>
            <a:r>
              <a:rPr lang="en-US" sz="3200" dirty="0" smtClean="0">
                <a:latin typeface="Trebuchet MS" pitchFamily="34" charset="0"/>
              </a:rPr>
              <a:t>to </a:t>
            </a:r>
            <a:r>
              <a:rPr lang="en-US" sz="3200" b="1" dirty="0" smtClean="0">
                <a:latin typeface="Trebuchet MS" pitchFamily="34" charset="0"/>
              </a:rPr>
              <a:t>PosterPresentations.com</a:t>
            </a:r>
            <a:r>
              <a:rPr lang="en-US" sz="3200" dirty="0" smtClean="0">
                <a:latin typeface="Trebuchet MS" pitchFamily="34" charset="0"/>
              </a:rPr>
              <a:t> for premium quality, same day affordable printing.</a:t>
            </a:r>
            <a:br>
              <a:rPr lang="en-US" sz="3200" dirty="0" smtClean="0">
                <a:latin typeface="Trebuchet MS" pitchFamily="34" charset="0"/>
              </a:rPr>
            </a:br>
            <a:endParaRPr lang="en-US" sz="3200" dirty="0" smtClean="0">
              <a:latin typeface="Trebuchet MS" pitchFamily="34" charset="0"/>
            </a:endParaRPr>
          </a:p>
          <a:p>
            <a:pPr defTabSz="4389219"/>
            <a:r>
              <a:rPr lang="en-US" sz="3200" dirty="0" smtClean="0">
                <a:latin typeface="Trebuchet MS" pitchFamily="34" charset="0"/>
              </a:rPr>
              <a:t>We provide a series of </a:t>
            </a:r>
            <a:r>
              <a:rPr lang="en-US" sz="3200" b="1" dirty="0" smtClean="0">
                <a:latin typeface="Trebuchet MS" pitchFamily="34" charset="0"/>
              </a:rPr>
              <a:t>online tutorials</a:t>
            </a:r>
            <a:r>
              <a:rPr lang="en-US" sz="3200" dirty="0" smtClean="0">
                <a:latin typeface="Trebuchet MS" pitchFamily="34" charset="0"/>
              </a:rPr>
              <a:t> that will guide you through the poster design process and answer your poster production questions. </a:t>
            </a:r>
          </a:p>
          <a:p>
            <a:pPr defTabSz="4389219"/>
            <a:endParaRPr lang="en-US" sz="3200" dirty="0" smtClean="0">
              <a:latin typeface="Trebuchet MS" pitchFamily="34" charset="0"/>
            </a:endParaRPr>
          </a:p>
          <a:p>
            <a:pPr defTabSz="4389219"/>
            <a:r>
              <a:rPr lang="en-US" sz="3200" dirty="0" smtClean="0">
                <a:latin typeface="Trebuchet MS" pitchFamily="34" charset="0"/>
              </a:rPr>
              <a:t>View our online</a:t>
            </a:r>
            <a:r>
              <a:rPr lang="en-US" sz="3200" baseline="0" dirty="0" smtClean="0">
                <a:latin typeface="Trebuchet MS" pitchFamily="34" charset="0"/>
              </a:rPr>
              <a:t> tutorials at:</a:t>
            </a:r>
            <a:r>
              <a:rPr lang="en-US" sz="3200" dirty="0" smtClean="0">
                <a:latin typeface="Trebuchet MS" pitchFamily="34" charset="0"/>
              </a:rPr>
              <a:t/>
            </a:r>
            <a:br>
              <a:rPr lang="en-US" sz="3200" dirty="0" smtClean="0">
                <a:latin typeface="Trebuchet MS" pitchFamily="34" charset="0"/>
              </a:rPr>
            </a:br>
            <a:r>
              <a:rPr lang="en-US" sz="3200" dirty="0" smtClean="0">
                <a:solidFill>
                  <a:srgbClr val="FFFF00"/>
                </a:solidFill>
                <a:latin typeface="Trebuchet MS" pitchFamily="34" charset="0"/>
              </a:rPr>
              <a:t> http://bit.ly/Poster_creation_help </a:t>
            </a:r>
            <a:r>
              <a:rPr lang="en-US" sz="3200" dirty="0" smtClean="0">
                <a:latin typeface="Trebuchet MS" pitchFamily="34" charset="0"/>
              </a:rPr>
              <a:t/>
            </a:r>
            <a:br>
              <a:rPr lang="en-US" sz="3200" dirty="0" smtClean="0">
                <a:latin typeface="Trebuchet MS" pitchFamily="34" charset="0"/>
              </a:rPr>
            </a:br>
            <a:r>
              <a:rPr lang="en-US" sz="3200" dirty="0" smtClean="0">
                <a:latin typeface="Trebuchet MS" pitchFamily="34" charset="0"/>
              </a:rPr>
              <a:t>(copy</a:t>
            </a:r>
            <a:r>
              <a:rPr lang="en-US" sz="3200" baseline="0" dirty="0" smtClean="0">
                <a:latin typeface="Trebuchet MS" pitchFamily="34" charset="0"/>
              </a:rPr>
              <a:t> and paste the link into your web browser).</a:t>
            </a:r>
          </a:p>
          <a:p>
            <a:pPr defTabSz="4389219"/>
            <a:endParaRPr lang="en-US" sz="3200" dirty="0" smtClean="0">
              <a:latin typeface="Trebuchet MS" pitchFamily="34" charset="0"/>
            </a:endParaRPr>
          </a:p>
          <a:p>
            <a:pPr defTabSz="4389219"/>
            <a:r>
              <a:rPr lang="en-US" sz="3200" dirty="0" smtClean="0">
                <a:latin typeface="Trebuchet MS" pitchFamily="34" charset="0"/>
              </a:rPr>
              <a:t>For assistance and to order your printed poster</a:t>
            </a:r>
            <a:r>
              <a:rPr lang="en-US" sz="3200" dirty="0" smtClean="0">
                <a:solidFill>
                  <a:schemeClr val="bg1"/>
                </a:solidFill>
                <a:latin typeface="Trebuchet MS" pitchFamily="34" charset="0"/>
              </a:rPr>
              <a:t> call </a:t>
            </a:r>
            <a:r>
              <a:rPr lang="en-US" sz="3200" b="1" dirty="0" smtClean="0">
                <a:solidFill>
                  <a:srgbClr val="FFFF00"/>
                </a:solidFill>
                <a:latin typeface="Trebuchet MS" pitchFamily="34" charset="0"/>
              </a:rPr>
              <a:t>PosterPresentations.com</a:t>
            </a:r>
            <a:r>
              <a:rPr lang="en-US" sz="3200" dirty="0" smtClean="0">
                <a:solidFill>
                  <a:srgbClr val="FFFF00"/>
                </a:solidFill>
                <a:latin typeface="Trebuchet MS" pitchFamily="34" charset="0"/>
              </a:rPr>
              <a:t> </a:t>
            </a:r>
            <a:r>
              <a:rPr lang="en-US" sz="3200" dirty="0" smtClean="0">
                <a:latin typeface="Trebuchet MS" pitchFamily="34" charset="0"/>
              </a:rPr>
              <a:t>at </a:t>
            </a:r>
            <a:r>
              <a:rPr lang="en-US" sz="4000" b="1" dirty="0" smtClean="0">
                <a:solidFill>
                  <a:srgbClr val="FFFF00"/>
                </a:solidFill>
                <a:latin typeface="Trebuchet MS" pitchFamily="34" charset="0"/>
              </a:rPr>
              <a:t>1.866.649.3004</a:t>
            </a:r>
          </a:p>
          <a:p>
            <a:pPr defTabSz="4389219"/>
            <a:endParaRPr lang="en-US" sz="4000" b="1" dirty="0" smtClean="0">
              <a:solidFill>
                <a:srgbClr val="FFFF00"/>
              </a:solidFill>
              <a:latin typeface="Trebuchet MS" pitchFamily="34" charset="0"/>
            </a:endParaRPr>
          </a:p>
          <a:p>
            <a:pPr defTabSz="4389219"/>
            <a:endParaRPr lang="en-US" sz="4000" b="1" dirty="0" smtClean="0">
              <a:solidFill>
                <a:srgbClr val="FFFF00"/>
              </a:solidFill>
              <a:latin typeface="Trebuchet MS" pitchFamily="34" charset="0"/>
            </a:endParaRPr>
          </a:p>
          <a:p>
            <a:pPr algn="ctr"/>
            <a:r>
              <a:rPr lang="en-US" sz="4400" b="1" dirty="0" smtClean="0">
                <a:solidFill>
                  <a:schemeClr val="bg1"/>
                </a:solidFill>
                <a:latin typeface="Trebuchet MS" pitchFamily="34" charset="0"/>
              </a:rPr>
              <a:t>Object Placeholders</a:t>
            </a:r>
          </a:p>
          <a:p>
            <a:pPr algn="ctr"/>
            <a:endParaRPr lang="en-US" sz="4400" b="1" dirty="0" smtClean="0">
              <a:solidFill>
                <a:schemeClr val="bg1"/>
              </a:solidFill>
              <a:latin typeface="Trebuchet MS" pitchFamily="34" charset="0"/>
            </a:endParaRPr>
          </a:p>
          <a:p>
            <a:pPr defTabSz="4389219"/>
            <a:r>
              <a:rPr lang="en-US" sz="3200" dirty="0" smtClean="0">
                <a:latin typeface="Trebuchet MS" pitchFamily="34" charset="0"/>
              </a:rPr>
              <a:t>Use the placeholders provided below to add new elements to your poster:</a:t>
            </a:r>
            <a:r>
              <a:rPr lang="en-US" sz="3200" baseline="0" dirty="0" smtClean="0">
                <a:latin typeface="Trebuchet MS" pitchFamily="34" charset="0"/>
              </a:rPr>
              <a:t> </a:t>
            </a:r>
            <a:r>
              <a:rPr lang="en-US" sz="3200" dirty="0" smtClean="0">
                <a:latin typeface="Trebuchet MS" pitchFamily="34" charset="0"/>
              </a:rPr>
              <a:t>Drag a placeholder onto the</a:t>
            </a:r>
            <a:r>
              <a:rPr lang="en-US" sz="3200" baseline="0" dirty="0" smtClean="0">
                <a:latin typeface="Trebuchet MS" pitchFamily="34" charset="0"/>
              </a:rPr>
              <a:t> poster area,</a:t>
            </a:r>
            <a:r>
              <a:rPr lang="en-US" sz="3200" dirty="0" smtClean="0">
                <a:latin typeface="Trebuchet MS" pitchFamily="34" charset="0"/>
              </a:rPr>
              <a:t> size it, and click it to edit.</a:t>
            </a:r>
          </a:p>
          <a:p>
            <a:pPr defTabSz="4389219"/>
            <a:endParaRPr lang="en-US" sz="3200" dirty="0" smtClean="0">
              <a:latin typeface="Trebuchet MS" pitchFamily="34" charset="0"/>
            </a:endParaRPr>
          </a:p>
          <a:p>
            <a:pPr defTabSz="4389219"/>
            <a:r>
              <a:rPr lang="en-US" sz="3200" b="1" dirty="0" smtClean="0">
                <a:solidFill>
                  <a:srgbClr val="FFFF00"/>
                </a:solidFill>
                <a:latin typeface="Trebuchet MS" pitchFamily="34" charset="0"/>
              </a:rPr>
              <a:t>Section Header placeholder</a:t>
            </a:r>
          </a:p>
          <a:p>
            <a:pPr defTabSz="4389219"/>
            <a:r>
              <a:rPr lang="en-US" sz="3200" dirty="0" smtClean="0">
                <a:latin typeface="Trebuchet MS" pitchFamily="34" charset="0"/>
              </a:rPr>
              <a:t>Move</a:t>
            </a:r>
            <a:r>
              <a:rPr lang="en-US" sz="3200" baseline="0" dirty="0" smtClean="0">
                <a:latin typeface="Trebuchet MS" pitchFamily="34" charset="0"/>
              </a:rPr>
              <a:t> this preformatted section header placeholder to the poster area to add another section header. Use section headers to separate topics or concepts within your presentation. </a:t>
            </a:r>
          </a:p>
          <a:p>
            <a:pPr defTabSz="4389219"/>
            <a:endParaRPr lang="en-US" sz="3200" baseline="0" dirty="0" smtClean="0">
              <a:latin typeface="Trebuchet MS" pitchFamily="34" charset="0"/>
            </a:endParaRPr>
          </a:p>
          <a:p>
            <a:pPr defTabSz="4389219"/>
            <a:endParaRPr lang="en-US" sz="3200" dirty="0" smtClean="0">
              <a:latin typeface="Trebuchet MS" pitchFamily="34" charset="0"/>
            </a:endParaRPr>
          </a:p>
          <a:p>
            <a:pPr defTabSz="4389219"/>
            <a:endParaRPr lang="en-US" sz="3200" b="1" dirty="0" smtClean="0">
              <a:solidFill>
                <a:srgbClr val="FFFF00"/>
              </a:solidFill>
              <a:latin typeface="Trebuchet MS" pitchFamily="34" charset="0"/>
            </a:endParaRPr>
          </a:p>
          <a:p>
            <a:pPr defTabSz="4389219"/>
            <a:r>
              <a:rPr lang="en-US" sz="3200" b="1" dirty="0" smtClean="0">
                <a:solidFill>
                  <a:srgbClr val="FFFF00"/>
                </a:solidFill>
                <a:latin typeface="Trebuchet MS" pitchFamily="34" charset="0"/>
              </a:rPr>
              <a:t>Text placeholder</a:t>
            </a:r>
          </a:p>
          <a:p>
            <a:pPr defTabSz="4389219"/>
            <a:r>
              <a:rPr lang="en-US" sz="3200" baseline="0" dirty="0" smtClean="0">
                <a:latin typeface="Trebuchet MS" pitchFamily="34" charset="0"/>
              </a:rPr>
              <a:t>Move this preformatted text placeholder to the poster to add a new body of text.</a:t>
            </a: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defTabSz="4389219"/>
            <a:endParaRPr lang="en-US" sz="3200" b="1" baseline="0" dirty="0" smtClean="0">
              <a:solidFill>
                <a:srgbClr val="FFFF00"/>
              </a:solidFill>
              <a:latin typeface="Trebuchet MS" pitchFamily="34" charset="0"/>
            </a:endParaRPr>
          </a:p>
          <a:p>
            <a:pPr defTabSz="4389219"/>
            <a:r>
              <a:rPr lang="en-US" sz="3200" b="1" baseline="0" dirty="0" smtClean="0">
                <a:solidFill>
                  <a:srgbClr val="FFFF00"/>
                </a:solidFill>
                <a:latin typeface="Trebuchet MS" pitchFamily="34" charset="0"/>
              </a:rPr>
              <a:t>Picture placeholder</a:t>
            </a:r>
          </a:p>
          <a:p>
            <a:pPr defTabSz="4389219"/>
            <a:r>
              <a:rPr lang="en-US" sz="3200" baseline="0" dirty="0" smtClean="0">
                <a:latin typeface="Trebuchet MS" pitchFamily="34" charset="0"/>
              </a:rPr>
              <a:t>Move this graphic placeholder onto your poster, size it first, and then click it to add a picture to the poster.</a:t>
            </a: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algn="ctr"/>
            <a:endParaRPr lang="en-US" sz="4400" b="1" dirty="0" smtClean="0">
              <a:solidFill>
                <a:schemeClr val="bg1"/>
              </a:solidFill>
              <a:latin typeface="Trebuchet MS" pitchFamily="34" charset="0"/>
            </a:endParaRPr>
          </a:p>
          <a:p>
            <a:pPr algn="ctr"/>
            <a:endParaRPr lang="en-US" sz="4400" b="1" dirty="0" smtClean="0">
              <a:solidFill>
                <a:schemeClr val="bg1"/>
              </a:solidFill>
              <a:latin typeface="Trebuchet MS" pitchFamily="34" charset="0"/>
            </a:endParaRPr>
          </a:p>
          <a:p>
            <a:pPr algn="ctr"/>
            <a:endParaRPr lang="en-US" sz="4400" b="1" dirty="0" smtClean="0">
              <a:solidFill>
                <a:schemeClr val="bg1"/>
              </a:solidFill>
              <a:latin typeface="Trebuchet MS" pitchFamily="34" charset="0"/>
            </a:endParaRPr>
          </a:p>
          <a:p>
            <a:pPr algn="ctr"/>
            <a:endParaRPr lang="en-US" sz="4400" b="1" dirty="0" smtClean="0">
              <a:solidFill>
                <a:schemeClr val="bg1"/>
              </a:solidFill>
              <a:latin typeface="Trebuchet MS" pitchFamily="34" charset="0"/>
            </a:endParaRPr>
          </a:p>
          <a:p>
            <a:pPr defTabSz="4389219"/>
            <a:endParaRPr lang="en-US" sz="3200" dirty="0" smtClean="0">
              <a:latin typeface="Trebuchet MS" pitchFamily="34" charset="0"/>
            </a:endParaRPr>
          </a:p>
          <a:p>
            <a:pPr algn="ctr"/>
            <a:endParaRPr lang="en-US" sz="3200" b="1" dirty="0" smtClean="0">
              <a:solidFill>
                <a:schemeClr val="bg1"/>
              </a:solidFill>
              <a:latin typeface="Trebuchet MS" pitchFamily="34" charset="0"/>
            </a:endParaRPr>
          </a:p>
          <a:p>
            <a:pPr defTabSz="4389219"/>
            <a:endParaRPr lang="en-US" sz="3200" b="1" dirty="0" smtClean="0">
              <a:solidFill>
                <a:srgbClr val="FFFF00"/>
              </a:solidFill>
              <a:latin typeface="Trebuchet MS" pitchFamily="34" charset="0"/>
            </a:endParaRPr>
          </a:p>
          <a:p>
            <a:pPr algn="ctr"/>
            <a:endParaRPr lang="en-US" sz="4400" b="1" dirty="0">
              <a:latin typeface="Trebuchet MS" pitchFamily="34" charset="0"/>
            </a:endParaRPr>
          </a:p>
        </p:txBody>
      </p:sp>
      <p:sp>
        <p:nvSpPr>
          <p:cNvPr id="29" name="Rectangle 28"/>
          <p:cNvSpPr/>
          <p:nvPr/>
        </p:nvSpPr>
        <p:spPr>
          <a:xfrm>
            <a:off x="-10370486" y="21297014"/>
            <a:ext cx="10018560" cy="7772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en-US" dirty="0"/>
          </a:p>
        </p:txBody>
      </p:sp>
      <p:pic>
        <p:nvPicPr>
          <p:cNvPr id="30" name="Picture 2"/>
          <p:cNvPicPr>
            <a:picLocks noChangeAspect="1" noChangeArrowheads="1"/>
          </p:cNvPicPr>
          <p:nvPr/>
        </p:nvPicPr>
        <p:blipFill>
          <a:blip r:embed="rId3" cstate="print"/>
          <a:srcRect/>
          <a:stretch>
            <a:fillRect/>
          </a:stretch>
        </p:blipFill>
        <p:spPr bwMode="auto">
          <a:xfrm>
            <a:off x="49098247" y="15525143"/>
            <a:ext cx="4741366" cy="3058182"/>
          </a:xfrm>
          <a:prstGeom prst="rect">
            <a:avLst/>
          </a:prstGeom>
          <a:noFill/>
          <a:ln w="9525">
            <a:noFill/>
            <a:miter lim="800000"/>
            <a:headEnd/>
            <a:tailEnd/>
          </a:ln>
          <a:effectLst/>
        </p:spPr>
      </p:pic>
      <p:pic>
        <p:nvPicPr>
          <p:cNvPr id="31" name="Picture 2"/>
          <p:cNvPicPr>
            <a:picLocks noChangeAspect="1" noChangeArrowheads="1"/>
          </p:cNvPicPr>
          <p:nvPr/>
        </p:nvPicPr>
        <p:blipFill>
          <a:blip r:embed="rId4" cstate="print"/>
          <a:srcRect/>
          <a:stretch>
            <a:fillRect/>
          </a:stretch>
        </p:blipFill>
        <p:spPr bwMode="auto">
          <a:xfrm>
            <a:off x="47342926" y="13118821"/>
            <a:ext cx="590550" cy="438150"/>
          </a:xfrm>
          <a:prstGeom prst="rect">
            <a:avLst/>
          </a:prstGeom>
          <a:noFill/>
          <a:ln w="9525">
            <a:solidFill>
              <a:schemeClr val="tx1"/>
            </a:solidFill>
            <a:miter lim="800000"/>
            <a:headEnd/>
            <a:tailEnd/>
          </a:ln>
          <a:effectLst/>
        </p:spPr>
      </p:pic>
      <p:sp>
        <p:nvSpPr>
          <p:cNvPr id="32" name="TextBox 31"/>
          <p:cNvSpPr txBox="1"/>
          <p:nvPr/>
        </p:nvSpPr>
        <p:spPr>
          <a:xfrm>
            <a:off x="44487740" y="30588807"/>
            <a:ext cx="9160286" cy="2185208"/>
          </a:xfrm>
          <a:prstGeom prst="rect">
            <a:avLst/>
          </a:prstGeom>
          <a:noFill/>
        </p:spPr>
        <p:txBody>
          <a:bodyPr wrap="square" lIns="91436" tIns="45717" rIns="91436" bIns="45717" rtlCol="0">
            <a:spAutoFit/>
          </a:bodyPr>
          <a:lstStyle/>
          <a:p>
            <a:r>
              <a:rPr lang="en-US" sz="3600" dirty="0" smtClean="0">
                <a:solidFill>
                  <a:schemeClr val="bg1"/>
                </a:solidFill>
              </a:rPr>
              <a:t>© 2011 PosterPresentations.com</a:t>
            </a:r>
            <a:br>
              <a:rPr lang="en-US" sz="3600" dirty="0" smtClean="0">
                <a:solidFill>
                  <a:schemeClr val="bg1"/>
                </a:solidFill>
              </a:rPr>
            </a:br>
            <a:r>
              <a:rPr lang="en-US" sz="3600" dirty="0" smtClean="0">
                <a:solidFill>
                  <a:schemeClr val="bg1"/>
                </a:solidFill>
              </a:rPr>
              <a:t>    </a:t>
            </a:r>
            <a:r>
              <a:rPr lang="en-US" sz="3200" dirty="0" smtClean="0">
                <a:solidFill>
                  <a:schemeClr val="bg1"/>
                </a:solidFill>
              </a:rPr>
              <a:t>2117 Fourth Street ,</a:t>
            </a:r>
            <a:r>
              <a:rPr lang="en-US" sz="3200" baseline="0" dirty="0" smtClean="0">
                <a:solidFill>
                  <a:schemeClr val="bg1"/>
                </a:solidFill>
              </a:rPr>
              <a:t> Unit C</a:t>
            </a:r>
            <a:br>
              <a:rPr lang="en-US" sz="3200" baseline="0" dirty="0" smtClean="0">
                <a:solidFill>
                  <a:schemeClr val="bg1"/>
                </a:solidFill>
              </a:rPr>
            </a:br>
            <a:r>
              <a:rPr lang="en-US" sz="3200" baseline="0" dirty="0" smtClean="0">
                <a:solidFill>
                  <a:schemeClr val="bg1"/>
                </a:solidFill>
              </a:rPr>
              <a:t>    Berkeley CA 94710</a:t>
            </a:r>
            <a:br>
              <a:rPr lang="en-US" sz="3200" baseline="0" dirty="0" smtClean="0">
                <a:solidFill>
                  <a:schemeClr val="bg1"/>
                </a:solidFill>
              </a:rPr>
            </a:br>
            <a:r>
              <a:rPr lang="en-US" sz="3200" baseline="0" dirty="0" smtClean="0">
                <a:solidFill>
                  <a:schemeClr val="bg1"/>
                </a:solidFill>
              </a:rPr>
              <a:t>    </a:t>
            </a:r>
            <a:r>
              <a:rPr lang="en-US" sz="3200" b="1" baseline="0" dirty="0" smtClean="0">
                <a:solidFill>
                  <a:srgbClr val="FFFF00"/>
                </a:solidFill>
              </a:rPr>
              <a:t>posterpresenter@gmail.com</a:t>
            </a:r>
            <a:endParaRPr lang="en-US" sz="3600" b="1" dirty="0">
              <a:solidFill>
                <a:srgbClr val="FFFF00"/>
              </a:solidFill>
            </a:endParaRPr>
          </a:p>
        </p:txBody>
      </p:sp>
      <p:grpSp>
        <p:nvGrpSpPr>
          <p:cNvPr id="33" name="Group 32"/>
          <p:cNvGrpSpPr/>
          <p:nvPr/>
        </p:nvGrpSpPr>
        <p:grpSpPr>
          <a:xfrm>
            <a:off x="-10239857" y="31696514"/>
            <a:ext cx="9771398" cy="1090621"/>
            <a:chOff x="44242388" y="28054064"/>
            <a:chExt cx="9771398" cy="1090621"/>
          </a:xfrm>
        </p:grpSpPr>
        <p:sp>
          <p:nvSpPr>
            <p:cNvPr id="34" name="Rounded Rectangle 33"/>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7"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41112" y="28126635"/>
              <a:ext cx="914400" cy="914400"/>
            </a:xfrm>
            <a:prstGeom prst="rect">
              <a:avLst/>
            </a:prstGeom>
            <a:noFill/>
          </p:spPr>
        </p:pic>
        <p:sp>
          <p:nvSpPr>
            <p:cNvPr id="36" name="TextBox 35"/>
            <p:cNvSpPr txBox="1"/>
            <p:nvPr userDrawn="1"/>
          </p:nvSpPr>
          <p:spPr>
            <a:xfrm>
              <a:off x="45342598" y="28154090"/>
              <a:ext cx="8671188" cy="892552"/>
            </a:xfrm>
            <a:prstGeom prst="rect">
              <a:avLst/>
            </a:prstGeom>
            <a:noFill/>
          </p:spPr>
          <p:txBody>
            <a:bodyPr wrap="square" rtlCol="0">
              <a:spAutoFit/>
            </a:bodyPr>
            <a:lstStyle/>
            <a:p>
              <a:r>
                <a:rPr lang="en-US" sz="2600" dirty="0" smtClean="0">
                  <a:solidFill>
                    <a:schemeClr val="tx2"/>
                  </a:solidFill>
                  <a:latin typeface="Trebuchet MS" pitchFamily="34" charset="0"/>
                </a:rPr>
                <a:t>Student</a:t>
              </a:r>
              <a:r>
                <a:rPr lang="en-US" sz="2600" baseline="0" dirty="0" smtClean="0">
                  <a:solidFill>
                    <a:schemeClr val="tx2"/>
                  </a:solidFill>
                  <a:latin typeface="Trebuchet MS" pitchFamily="34" charset="0"/>
                </a:rPr>
                <a:t> discounts are available on our </a:t>
              </a:r>
              <a:r>
                <a:rPr lang="en-US" sz="2600" baseline="0" dirty="0" err="1" smtClean="0">
                  <a:solidFill>
                    <a:schemeClr val="tx2"/>
                  </a:solidFill>
                  <a:latin typeface="Trebuchet MS" pitchFamily="34" charset="0"/>
                </a:rPr>
                <a:t>Facebook</a:t>
              </a:r>
              <a:r>
                <a:rPr lang="en-US" sz="2600" baseline="0" dirty="0" smtClean="0">
                  <a:solidFill>
                    <a:schemeClr val="tx2"/>
                  </a:solidFill>
                  <a:latin typeface="Trebuchet MS" pitchFamily="34" charset="0"/>
                </a:rPr>
                <a:t> page.</a:t>
              </a:r>
              <a:br>
                <a:rPr lang="en-US" sz="2600" baseline="0" dirty="0" smtClean="0">
                  <a:solidFill>
                    <a:schemeClr val="tx2"/>
                  </a:solidFill>
                  <a:latin typeface="Trebuchet MS" pitchFamily="34" charset="0"/>
                </a:rPr>
              </a:br>
              <a:r>
                <a:rPr lang="en-US" sz="2600" baseline="0" dirty="0" smtClean="0">
                  <a:solidFill>
                    <a:schemeClr val="tx2"/>
                  </a:solidFill>
                  <a:latin typeface="Trebuchet MS" pitchFamily="34" charset="0"/>
                </a:rPr>
                <a:t>Go to </a:t>
              </a:r>
              <a:r>
                <a:rPr lang="en-US" sz="2600" u="sng" baseline="0" dirty="0" smtClean="0">
                  <a:solidFill>
                    <a:schemeClr val="tx2"/>
                  </a:solidFill>
                  <a:latin typeface="Trebuchet MS" pitchFamily="34" charset="0"/>
                </a:rPr>
                <a:t>PosterPresentations.com</a:t>
              </a:r>
              <a:r>
                <a:rPr lang="en-US" sz="2600" baseline="0" dirty="0" smtClean="0">
                  <a:solidFill>
                    <a:schemeClr val="tx2"/>
                  </a:solidFill>
                  <a:latin typeface="Trebuchet MS" pitchFamily="34" charset="0"/>
                </a:rPr>
                <a:t> and click on the FB icon. </a:t>
              </a:r>
              <a:endParaRPr lang="en-US" sz="2600" dirty="0">
                <a:solidFill>
                  <a:schemeClr val="tx2"/>
                </a:solidFill>
                <a:latin typeface="Trebuchet MS" pitchFamily="34" charset="0"/>
              </a:endParaRPr>
            </a:p>
          </p:txBody>
        </p:sp>
      </p:grpSp>
      <p:cxnSp>
        <p:nvCxnSpPr>
          <p:cNvPr id="37" name="Straight Connector 36"/>
          <p:cNvCxnSpPr/>
          <p:nvPr/>
        </p:nvCxnSpPr>
        <p:spPr>
          <a:xfrm>
            <a:off x="44222126" y="30500133"/>
            <a:ext cx="10050462"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0370486" y="11582400"/>
            <a:ext cx="10018560" cy="160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4254028" y="4841856"/>
            <a:ext cx="10018560" cy="160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baseline="-25000" dirty="0"/>
          </a:p>
        </p:txBody>
      </p:sp>
      <p:sp>
        <p:nvSpPr>
          <p:cNvPr id="8" name="Rectangle 33"/>
          <p:cNvSpPr>
            <a:spLocks noChangeArrowheads="1"/>
          </p:cNvSpPr>
          <p:nvPr/>
        </p:nvSpPr>
        <p:spPr bwMode="auto">
          <a:xfrm>
            <a:off x="914400" y="5257800"/>
            <a:ext cx="42057638" cy="26746200"/>
          </a:xfrm>
          <a:prstGeom prst="rect">
            <a:avLst/>
          </a:prstGeom>
          <a:solidFill>
            <a:schemeClr val="bg1"/>
          </a:solidFill>
          <a:ln w="9525">
            <a:solidFill>
              <a:schemeClr val="tx2"/>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819153"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2011</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15" name="Rectangle 35"/>
          <p:cNvSpPr>
            <a:spLocks noChangeArrowheads="1"/>
          </p:cNvSpPr>
          <p:nvPr/>
        </p:nvSpPr>
        <p:spPr bwMode="auto">
          <a:xfrm>
            <a:off x="922338" y="5257800"/>
            <a:ext cx="10058400" cy="26746200"/>
          </a:xfrm>
          <a:prstGeom prst="rect">
            <a:avLst/>
          </a:prstGeom>
          <a:solidFill>
            <a:schemeClr val="bg1">
              <a:lumMod val="95000"/>
            </a:schemeClr>
          </a:solidFill>
          <a:ln w="9525">
            <a:solidFill>
              <a:schemeClr val="tx2"/>
            </a:solidFill>
            <a:miter lim="800000"/>
            <a:headEnd/>
            <a:tailEnd/>
          </a:ln>
          <a:effectLst/>
        </p:spPr>
        <p:txBody>
          <a:bodyPr wrap="none" lIns="91436" tIns="45717" rIns="91436" bIns="45717" anchor="ctr"/>
          <a:lstStyle/>
          <a:p>
            <a:pPr>
              <a:defRPr/>
            </a:pPr>
            <a:endParaRPr lang="en-US" dirty="0"/>
          </a:p>
        </p:txBody>
      </p:sp>
      <p:sp>
        <p:nvSpPr>
          <p:cNvPr id="26" name="Rectangle 25"/>
          <p:cNvSpPr/>
          <p:nvPr/>
        </p:nvSpPr>
        <p:spPr>
          <a:xfrm>
            <a:off x="44222126" y="0"/>
            <a:ext cx="10050462"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2" tIns="365741" rIns="182872" bIns="182872" rtlCol="0" anchor="t" anchorCtr="0"/>
          <a:lstStyle/>
          <a:p>
            <a:pPr algn="ctr"/>
            <a:r>
              <a:rPr lang="en-US" sz="4000" b="1" dirty="0" smtClean="0">
                <a:solidFill>
                  <a:schemeClr val="bg1"/>
                </a:solidFill>
                <a:latin typeface="Trebuchet MS" pitchFamily="34" charset="0"/>
              </a:rPr>
              <a:t>QUICK</a:t>
            </a:r>
            <a:r>
              <a:rPr lang="en-US" sz="4000" b="1" baseline="0" dirty="0" smtClean="0">
                <a:solidFill>
                  <a:schemeClr val="bg1"/>
                </a:solidFill>
                <a:latin typeface="Trebuchet MS" pitchFamily="34" charset="0"/>
              </a:rPr>
              <a:t> TIPS</a:t>
            </a:r>
            <a:endParaRPr lang="en-US" sz="4000" b="1" dirty="0" smtClean="0">
              <a:solidFill>
                <a:schemeClr val="bg1"/>
              </a:solidFill>
              <a:latin typeface="Trebuchet MS" pitchFamily="34" charset="0"/>
            </a:endParaRPr>
          </a:p>
          <a:p>
            <a:pPr algn="ctr"/>
            <a:r>
              <a:rPr lang="en-US" sz="4000" b="1" dirty="0" smtClean="0">
                <a:solidFill>
                  <a:srgbClr val="FFFF00"/>
                </a:solidFill>
                <a:latin typeface="Trebuchet MS" pitchFamily="34" charset="0"/>
              </a:rPr>
              <a:t>(--THIS SECTION DOES NOT PRINT--)</a:t>
            </a:r>
          </a:p>
          <a:p>
            <a:pPr algn="ctr"/>
            <a:endParaRPr lang="en-US" sz="3200" b="1" dirty="0" smtClean="0">
              <a:latin typeface="Trebuchet MS" pitchFamily="34" charset="0"/>
            </a:endParaRPr>
          </a:p>
          <a:p>
            <a:pPr defTabSz="3134780"/>
            <a:r>
              <a:rPr lang="en-US" sz="3200" dirty="0" smtClean="0">
                <a:latin typeface="Trebuchet MS" pitchFamily="34" charset="0"/>
              </a:rPr>
              <a:t>This PowerPoint</a:t>
            </a:r>
            <a:r>
              <a:rPr lang="en-US" sz="3200" baseline="0" dirty="0" smtClean="0">
                <a:latin typeface="Trebuchet MS" pitchFamily="34" charset="0"/>
              </a:rPr>
              <a:t> template requires basic PowerPoint (version 2007 or newer) skills. Below is a list of commonly asked questions specific to this template. </a:t>
            </a:r>
            <a:br>
              <a:rPr lang="en-US" sz="3200" baseline="0" dirty="0" smtClean="0">
                <a:latin typeface="Trebuchet MS" pitchFamily="34" charset="0"/>
              </a:rPr>
            </a:br>
            <a:r>
              <a:rPr lang="en-US" sz="3200" baseline="0" dirty="0" smtClean="0">
                <a:latin typeface="Trebuchet MS" pitchFamily="34" charset="0"/>
              </a:rPr>
              <a:t>If you are using an older version of PowerPoint some template features may not work properly.</a:t>
            </a:r>
            <a:endParaRPr lang="en-US" sz="4000" b="1" dirty="0" smtClean="0">
              <a:solidFill>
                <a:srgbClr val="FFFF00"/>
              </a:solidFill>
              <a:latin typeface="Trebuchet MS" pitchFamily="34" charset="0"/>
            </a:endParaRPr>
          </a:p>
          <a:p>
            <a:pPr defTabSz="3134780"/>
            <a:endParaRPr lang="en-US" sz="4000" b="1" dirty="0" smtClean="0">
              <a:solidFill>
                <a:srgbClr val="FFFF00"/>
              </a:solidFill>
              <a:latin typeface="Trebuchet MS" pitchFamily="34" charset="0"/>
            </a:endParaRPr>
          </a:p>
          <a:p>
            <a:pPr algn="ctr"/>
            <a:r>
              <a:rPr lang="en-US" sz="4000" b="1" dirty="0" smtClean="0">
                <a:solidFill>
                  <a:schemeClr val="bg1"/>
                </a:solidFill>
                <a:latin typeface="Trebuchet MS" pitchFamily="34" charset="0"/>
              </a:rPr>
              <a:t>Using the template</a:t>
            </a:r>
            <a:endParaRPr lang="en-US" sz="4000" b="1" baseline="0" dirty="0" smtClean="0">
              <a:solidFill>
                <a:schemeClr val="bg1"/>
              </a:solidFill>
              <a:latin typeface="Trebuchet MS" pitchFamily="34" charset="0"/>
            </a:endParaRPr>
          </a:p>
          <a:p>
            <a:pPr algn="ctr"/>
            <a:endParaRPr lang="en-US" sz="3200" b="1" dirty="0" smtClean="0">
              <a:solidFill>
                <a:srgbClr val="FFFF00"/>
              </a:solidFill>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3200" b="1" dirty="0" smtClean="0">
                <a:solidFill>
                  <a:srgbClr val="FFFF00"/>
                </a:solidFill>
                <a:latin typeface="Trebuchet MS" pitchFamily="34" charset="0"/>
              </a:rPr>
              <a:t>Verifying the quality of your graphics</a:t>
            </a:r>
          </a:p>
          <a:p>
            <a:pPr defTabSz="3134780"/>
            <a:r>
              <a:rPr lang="en-US" sz="3200" dirty="0" smtClean="0">
                <a:latin typeface="Trebuchet MS" pitchFamily="34" charset="0"/>
              </a:rPr>
              <a:t>Go to the </a:t>
            </a:r>
            <a:r>
              <a:rPr lang="en-US" sz="32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3200" baseline="0" dirty="0" smtClean="0">
                <a:latin typeface="Trebuchet MS" pitchFamily="34" charset="0"/>
              </a:rPr>
            </a:br>
            <a:endParaRPr lang="en-US" sz="3200" baseline="0" dirty="0" smtClean="0">
              <a:latin typeface="Trebuchet MS" pitchFamily="34" charset="0"/>
            </a:endParaRPr>
          </a:p>
          <a:p>
            <a:pPr defTabSz="3134780"/>
            <a:r>
              <a:rPr lang="en-US" sz="3200" b="1" dirty="0" smtClean="0">
                <a:solidFill>
                  <a:srgbClr val="FFFF00"/>
                </a:solidFill>
                <a:latin typeface="Trebuchet MS" pitchFamily="34" charset="0"/>
              </a:rPr>
              <a:t>Using the placeholders</a:t>
            </a:r>
          </a:p>
          <a:p>
            <a:pPr defTabSz="3134780"/>
            <a:r>
              <a:rPr lang="en-US" sz="3200" baseline="0" dirty="0" smtClean="0">
                <a:latin typeface="Trebuchet MS" pitchFamily="34" charset="0"/>
              </a:rPr>
              <a:t>To add text to this template click inside a placeholder and type in or paste your text. To move a placeholder, click on it </a:t>
            </a:r>
            <a:r>
              <a:rPr lang="en-US" sz="3200" u="sng" baseline="0" dirty="0" smtClean="0">
                <a:latin typeface="Trebuchet MS" pitchFamily="34" charset="0"/>
              </a:rPr>
              <a:t>once</a:t>
            </a:r>
            <a:r>
              <a:rPr lang="en-US" sz="3200" baseline="0" dirty="0" smtClean="0">
                <a:latin typeface="Trebuchet MS" pitchFamily="34" charset="0"/>
              </a:rPr>
              <a:t> (to select it), place your cursor on its frame and your cursor will change to this symbol:         Then, click </a:t>
            </a:r>
            <a:r>
              <a:rPr lang="en-US" sz="3200" u="sng" baseline="0" dirty="0" smtClean="0">
                <a:latin typeface="Trebuchet MS" pitchFamily="34" charset="0"/>
              </a:rPr>
              <a:t>once</a:t>
            </a:r>
            <a:r>
              <a:rPr lang="en-US" sz="3200" baseline="0" dirty="0" smtClean="0">
                <a:latin typeface="Trebuchet MS" pitchFamily="34" charset="0"/>
              </a:rPr>
              <a:t> and drag it to its new location where you can resize it as needed. Additional placeholders can be found on the left side of this template.</a:t>
            </a:r>
          </a:p>
          <a:p>
            <a:pPr defTabSz="3134780"/>
            <a:endParaRPr lang="en-US" sz="3200" b="1" baseline="0" dirty="0" smtClean="0">
              <a:solidFill>
                <a:srgbClr val="FFFF00"/>
              </a:solidFill>
              <a:latin typeface="Trebuchet MS" pitchFamily="34" charset="0"/>
            </a:endParaRPr>
          </a:p>
          <a:p>
            <a:pPr defTabSz="3134780"/>
            <a:r>
              <a:rPr lang="en-US" sz="3200" b="1" baseline="0" dirty="0" smtClean="0">
                <a:solidFill>
                  <a:srgbClr val="FFFF00"/>
                </a:solidFill>
                <a:latin typeface="Trebuchet MS" pitchFamily="34" charset="0"/>
              </a:rPr>
              <a:t>Modifying the layout</a:t>
            </a:r>
          </a:p>
          <a:p>
            <a:pPr defTabSz="3134780"/>
            <a:r>
              <a:rPr lang="en-US" sz="3200" dirty="0" smtClean="0">
                <a:latin typeface="Trebuchet MS" pitchFamily="34" charset="0"/>
              </a:rPr>
              <a:t>This template has four</a:t>
            </a:r>
            <a:endParaRPr lang="en-US" sz="3200" baseline="0" dirty="0" smtClean="0">
              <a:latin typeface="Trebuchet MS" pitchFamily="34" charset="0"/>
            </a:endParaRPr>
          </a:p>
          <a:p>
            <a:pPr defTabSz="3134780"/>
            <a:r>
              <a:rPr lang="en-US" sz="3200" baseline="0" dirty="0" smtClean="0">
                <a:latin typeface="Trebuchet MS" pitchFamily="34" charset="0"/>
              </a:rPr>
              <a:t>different column layouts. </a:t>
            </a:r>
          </a:p>
          <a:p>
            <a:pPr defTabSz="3134780"/>
            <a:r>
              <a:rPr lang="en-US" sz="3200" u="sng" baseline="0" dirty="0" smtClean="0">
                <a:latin typeface="Trebuchet MS" pitchFamily="34" charset="0"/>
              </a:rPr>
              <a:t>Right-click</a:t>
            </a:r>
            <a:r>
              <a:rPr lang="en-US" sz="3200" baseline="0" dirty="0" smtClean="0">
                <a:latin typeface="Trebuchet MS" pitchFamily="34" charset="0"/>
              </a:rPr>
              <a:t> your mouse</a:t>
            </a:r>
          </a:p>
          <a:p>
            <a:pPr defTabSz="3134780"/>
            <a:r>
              <a:rPr lang="en-US" sz="3200" baseline="0" dirty="0" smtClean="0">
                <a:latin typeface="Trebuchet MS" pitchFamily="34" charset="0"/>
              </a:rPr>
              <a:t>on the background and </a:t>
            </a:r>
          </a:p>
          <a:p>
            <a:pPr defTabSz="3134780"/>
            <a:r>
              <a:rPr lang="en-US" sz="3200" baseline="0" dirty="0" smtClean="0">
                <a:latin typeface="Trebuchet MS" pitchFamily="34" charset="0"/>
              </a:rPr>
              <a:t>click on “Layout” to see </a:t>
            </a:r>
          </a:p>
          <a:p>
            <a:pPr defTabSz="3134780"/>
            <a:r>
              <a:rPr lang="en-US" sz="3200" baseline="0" dirty="0" smtClean="0">
                <a:latin typeface="Trebuchet MS" pitchFamily="34" charset="0"/>
              </a:rPr>
              <a:t>the layout options.</a:t>
            </a:r>
            <a:endParaRPr lang="en-US" sz="3200" dirty="0" smtClean="0">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3200" baseline="0" dirty="0" smtClean="0">
                <a:latin typeface="Trebuchet MS" pitchFamily="34" charset="0"/>
              </a:rPr>
              <a:t>The columns in the provided layouts are fixed and cannot be moved but advanced users can modify any layout by going to VIEW and then SLIDE MASTER.</a:t>
            </a:r>
          </a:p>
          <a:p>
            <a:pPr marL="0" marR="0" indent="0" algn="l" defTabSz="3134780" rtl="0" eaLnBrk="1" fontAlgn="auto" latinLnBrk="0" hangingPunct="1">
              <a:lnSpc>
                <a:spcPct val="100000"/>
              </a:lnSpc>
              <a:spcBef>
                <a:spcPts val="0"/>
              </a:spcBef>
              <a:spcAft>
                <a:spcPts val="0"/>
              </a:spcAft>
              <a:buClrTx/>
              <a:buSzTx/>
              <a:buFontTx/>
              <a:buNone/>
              <a:tabLst/>
              <a:defRPr/>
            </a:pPr>
            <a:endParaRPr lang="en-US" sz="3200" baseline="0" dirty="0" smtClean="0">
              <a:latin typeface="Trebuchet MS" pitchFamily="34" charset="0"/>
            </a:endParaRPr>
          </a:p>
          <a:p>
            <a:pPr defTabSz="3134780"/>
            <a:r>
              <a:rPr lang="en-US" sz="3200" b="1" baseline="0" dirty="0" smtClean="0">
                <a:solidFill>
                  <a:srgbClr val="FFFF00"/>
                </a:solidFill>
                <a:latin typeface="Trebuchet MS" pitchFamily="34" charset="0"/>
              </a:rPr>
              <a:t>Importing text and graphics from external sources</a:t>
            </a:r>
          </a:p>
          <a:p>
            <a:pPr defTabSz="3134780"/>
            <a:r>
              <a:rPr lang="en-US" sz="3200" b="1" u="sng" baseline="0" dirty="0" smtClean="0">
                <a:latin typeface="Trebuchet MS" pitchFamily="34" charset="0"/>
              </a:rPr>
              <a:t>TEXT: </a:t>
            </a:r>
            <a:r>
              <a:rPr lang="en-US" sz="3200" baseline="0" dirty="0" smtClean="0">
                <a:latin typeface="Trebuchet MS" pitchFamily="34" charset="0"/>
              </a:rPr>
              <a:t>Paste or type your text into a pre-existing placeholder or drag in a new placeholder from the left side of the template. Move it anywhere as needed.</a:t>
            </a:r>
          </a:p>
          <a:p>
            <a:pPr defTabSz="3134780"/>
            <a:r>
              <a:rPr lang="en-US" sz="3200" b="1" u="sng" baseline="0" dirty="0" smtClean="0">
                <a:latin typeface="Trebuchet MS" pitchFamily="34" charset="0"/>
              </a:rPr>
              <a:t>PHOTOS: </a:t>
            </a:r>
            <a:r>
              <a:rPr lang="en-US" sz="3200" baseline="0" dirty="0" smtClean="0">
                <a:latin typeface="Trebuchet MS" pitchFamily="34" charset="0"/>
              </a:rPr>
              <a:t>Drag in a picture placeholder, size it </a:t>
            </a:r>
            <a:r>
              <a:rPr lang="en-US" sz="3200" u="sng" baseline="0" dirty="0" smtClean="0">
                <a:latin typeface="Trebuchet MS" pitchFamily="34" charset="0"/>
              </a:rPr>
              <a:t>first</a:t>
            </a:r>
            <a:r>
              <a:rPr lang="en-US" sz="3200" baseline="0" dirty="0" smtClean="0">
                <a:latin typeface="Trebuchet MS" pitchFamily="34" charset="0"/>
              </a:rPr>
              <a:t>, click in it and insert a photo from the menu.</a:t>
            </a:r>
          </a:p>
          <a:p>
            <a:pPr defTabSz="3134780"/>
            <a:r>
              <a:rPr lang="en-US" sz="3200" b="1" u="sng" baseline="0" dirty="0" smtClean="0">
                <a:latin typeface="Trebuchet MS" pitchFamily="34" charset="0"/>
              </a:rPr>
              <a:t>TABLES: </a:t>
            </a:r>
            <a:r>
              <a:rPr lang="en-US" sz="3200" baseline="0" dirty="0" smtClean="0">
                <a:latin typeface="Trebuchet MS" pitchFamily="34" charset="0"/>
              </a:rPr>
              <a:t>You can copy and paste a table from an external document onto this poster template. To adjust  the way the text fits within the cells of a table that has been pasted, </a:t>
            </a:r>
            <a:r>
              <a:rPr lang="en-US" sz="3200" u="sng" baseline="0" dirty="0" smtClean="0">
                <a:latin typeface="Trebuchet MS" pitchFamily="34" charset="0"/>
              </a:rPr>
              <a:t>right-click</a:t>
            </a:r>
            <a:r>
              <a:rPr lang="en-US" sz="3200" baseline="0" dirty="0" smtClean="0">
                <a:latin typeface="Trebuchet MS" pitchFamily="34" charset="0"/>
              </a:rPr>
              <a:t> on the table, click FORMAT SHAPE  then click on TEXT BOX and change the INTERNAL MARGIN values to 0.25</a:t>
            </a:r>
          </a:p>
          <a:p>
            <a:pPr defTabSz="3134780"/>
            <a:endParaRPr lang="en-US" sz="3200" baseline="0" dirty="0" smtClean="0">
              <a:latin typeface="Trebuchet MS" pitchFamily="34" charset="0"/>
            </a:endParaRPr>
          </a:p>
          <a:p>
            <a:pPr defTabSz="3134780"/>
            <a:r>
              <a:rPr lang="en-US" sz="3200" b="1" baseline="0" dirty="0" smtClean="0">
                <a:solidFill>
                  <a:srgbClr val="FFFF00"/>
                </a:solidFill>
                <a:latin typeface="Trebuchet MS" pitchFamily="34" charset="0"/>
              </a:rPr>
              <a:t>Modifying the color scheme</a:t>
            </a:r>
          </a:p>
          <a:p>
            <a:pPr defTabSz="3134780"/>
            <a:r>
              <a:rPr lang="en-US" sz="3200" baseline="0" dirty="0" smtClean="0">
                <a:latin typeface="Trebuchet MS" pitchFamily="34" charset="0"/>
              </a:rPr>
              <a:t>To change the color scheme of this template go to the “Design” menu and click on “Colors”. You can choose from the provide color combinations or you can create your own.</a:t>
            </a:r>
          </a:p>
          <a:p>
            <a:pPr defTabSz="3134780"/>
            <a:endParaRPr lang="en-US" sz="3200" baseline="0" dirty="0" smtClean="0">
              <a:latin typeface="Trebuchet MS" pitchFamily="34" charset="0"/>
            </a:endParaRPr>
          </a:p>
          <a:p>
            <a:pPr defTabSz="3134780"/>
            <a:endParaRPr lang="en-US" sz="3200" baseline="0" dirty="0" smtClean="0">
              <a:latin typeface="Trebuchet MS" pitchFamily="34" charset="0"/>
            </a:endParaRPr>
          </a:p>
          <a:p>
            <a:pPr defTabSz="4389219"/>
            <a:endParaRPr lang="en-US" sz="2000" baseline="0" dirty="0" smtClean="0">
              <a:latin typeface="Trebuchet MS" pitchFamily="34" charset="0"/>
            </a:endParaRPr>
          </a:p>
          <a:p>
            <a:pPr defTabSz="4389219"/>
            <a:endParaRPr lang="en-US" sz="2000" dirty="0" smtClean="0">
              <a:latin typeface="Trebuchet MS" pitchFamily="34" charset="0"/>
            </a:endParaRPr>
          </a:p>
          <a:p>
            <a:pPr algn="ctr"/>
            <a:endParaRPr lang="en-US" sz="2000" b="1" dirty="0" smtClean="0">
              <a:solidFill>
                <a:schemeClr val="bg1"/>
              </a:solidFill>
              <a:latin typeface="Trebuchet MS" pitchFamily="34" charset="0"/>
            </a:endParaRPr>
          </a:p>
          <a:p>
            <a:pPr defTabSz="4389219"/>
            <a:endParaRPr lang="en-US" sz="2000" b="1" dirty="0" smtClean="0">
              <a:solidFill>
                <a:srgbClr val="FFFF00"/>
              </a:solidFill>
              <a:latin typeface="Trebuchet MS" pitchFamily="34" charset="0"/>
            </a:endParaRPr>
          </a:p>
          <a:p>
            <a:pPr algn="ctr"/>
            <a:endParaRPr lang="en-US" sz="3200" b="1" dirty="0">
              <a:latin typeface="Trebuchet MS" pitchFamily="34" charset="0"/>
            </a:endParaRPr>
          </a:p>
        </p:txBody>
      </p:sp>
      <p:sp>
        <p:nvSpPr>
          <p:cNvPr id="27" name="Rectangle 26"/>
          <p:cNvSpPr/>
          <p:nvPr/>
        </p:nvSpPr>
        <p:spPr>
          <a:xfrm>
            <a:off x="-10402388" y="-19596"/>
            <a:ext cx="10050462"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2" tIns="365741" rIns="182872" bIns="182872" rtlCol="0" anchor="t" anchorCtr="0"/>
          <a:lstStyle/>
          <a:p>
            <a:pPr algn="ctr"/>
            <a:r>
              <a:rPr lang="en-US" sz="4400" b="1" dirty="0" smtClean="0">
                <a:solidFill>
                  <a:schemeClr val="bg1"/>
                </a:solidFill>
                <a:latin typeface="Trebuchet MS" pitchFamily="34" charset="0"/>
              </a:rPr>
              <a:t>QUICK DESIGN</a:t>
            </a:r>
            <a:r>
              <a:rPr lang="en-US" sz="4400" b="1" baseline="0" dirty="0" smtClean="0">
                <a:solidFill>
                  <a:schemeClr val="bg1"/>
                </a:solidFill>
                <a:latin typeface="Trebuchet MS" pitchFamily="34" charset="0"/>
              </a:rPr>
              <a:t> </a:t>
            </a:r>
            <a:r>
              <a:rPr lang="en-US" sz="4400" b="1" dirty="0" smtClean="0">
                <a:solidFill>
                  <a:schemeClr val="bg1"/>
                </a:solidFill>
                <a:latin typeface="Trebuchet MS" pitchFamily="34" charset="0"/>
              </a:rPr>
              <a:t>GUIDE</a:t>
            </a:r>
          </a:p>
          <a:p>
            <a:pPr algn="ctr"/>
            <a:r>
              <a:rPr lang="en-US" sz="4000" b="1" dirty="0" smtClean="0">
                <a:solidFill>
                  <a:srgbClr val="FFFF00"/>
                </a:solidFill>
                <a:latin typeface="Trebuchet MS" pitchFamily="34" charset="0"/>
              </a:rPr>
              <a:t>(--THIS SECTION DOES NOT PRINT--)</a:t>
            </a:r>
          </a:p>
          <a:p>
            <a:pPr algn="ctr"/>
            <a:endParaRPr lang="en-US" sz="3200" b="1" dirty="0" smtClean="0">
              <a:latin typeface="Trebuchet MS" pitchFamily="34" charset="0"/>
            </a:endParaRPr>
          </a:p>
          <a:p>
            <a:pPr defTabSz="4389219"/>
            <a:r>
              <a:rPr lang="en-US" sz="3200" dirty="0" smtClean="0">
                <a:latin typeface="Trebuchet MS" pitchFamily="34" charset="0"/>
              </a:rPr>
              <a:t>This PowerPoint</a:t>
            </a:r>
            <a:r>
              <a:rPr lang="en-US" sz="3200" baseline="0" dirty="0" smtClean="0">
                <a:latin typeface="Trebuchet MS" pitchFamily="34" charset="0"/>
              </a:rPr>
              <a:t> </a:t>
            </a:r>
            <a:r>
              <a:rPr lang="en-US" sz="3200" dirty="0" smtClean="0">
                <a:latin typeface="Trebuchet MS" pitchFamily="34" charset="0"/>
              </a:rPr>
              <a:t>2007 template produces</a:t>
            </a:r>
            <a:r>
              <a:rPr lang="en-US" sz="3200" baseline="0" dirty="0" smtClean="0">
                <a:latin typeface="Trebuchet MS" pitchFamily="34" charset="0"/>
              </a:rPr>
              <a:t> </a:t>
            </a:r>
            <a:r>
              <a:rPr lang="en-US" sz="3200" dirty="0" smtClean="0">
                <a:latin typeface="Trebuchet MS" pitchFamily="34" charset="0"/>
              </a:rPr>
              <a:t>a 36”x48” professional  poster. It</a:t>
            </a:r>
            <a:r>
              <a:rPr lang="en-US" sz="3200" baseline="0" dirty="0" smtClean="0">
                <a:latin typeface="Trebuchet MS" pitchFamily="34" charset="0"/>
              </a:rPr>
              <a:t> </a:t>
            </a:r>
            <a:r>
              <a:rPr lang="en-US" sz="3200" dirty="0" smtClean="0">
                <a:latin typeface="Trebuchet MS" pitchFamily="34" charset="0"/>
              </a:rPr>
              <a:t>will save you valuable time placing titles, subtitles,</a:t>
            </a:r>
            <a:r>
              <a:rPr lang="en-US" sz="3200" baseline="0" dirty="0" smtClean="0">
                <a:latin typeface="Trebuchet MS" pitchFamily="34" charset="0"/>
              </a:rPr>
              <a:t> text, and graphics</a:t>
            </a:r>
            <a:r>
              <a:rPr lang="en-US" sz="3200" dirty="0" smtClean="0">
                <a:latin typeface="Trebuchet MS" pitchFamily="34" charset="0"/>
              </a:rPr>
              <a:t>. </a:t>
            </a:r>
          </a:p>
          <a:p>
            <a:pPr defTabSz="4389219"/>
            <a:endParaRPr lang="en-US" sz="3200" dirty="0" smtClean="0">
              <a:latin typeface="Trebuchet MS" pitchFamily="34" charset="0"/>
            </a:endParaRPr>
          </a:p>
          <a:p>
            <a:pPr defTabSz="4389219"/>
            <a:r>
              <a:rPr lang="en-US" sz="3200" dirty="0" smtClean="0">
                <a:latin typeface="Trebuchet MS" pitchFamily="34" charset="0"/>
              </a:rPr>
              <a:t>Use it to create your presentation. Then send</a:t>
            </a:r>
            <a:r>
              <a:rPr lang="en-US" sz="3200" baseline="0" dirty="0" smtClean="0">
                <a:latin typeface="Trebuchet MS" pitchFamily="34" charset="0"/>
              </a:rPr>
              <a:t> it </a:t>
            </a:r>
            <a:r>
              <a:rPr lang="en-US" sz="3200" dirty="0" smtClean="0">
                <a:latin typeface="Trebuchet MS" pitchFamily="34" charset="0"/>
              </a:rPr>
              <a:t>to </a:t>
            </a:r>
            <a:r>
              <a:rPr lang="en-US" sz="3200" b="1" dirty="0" smtClean="0">
                <a:latin typeface="Trebuchet MS" pitchFamily="34" charset="0"/>
              </a:rPr>
              <a:t>PosterPresentations.com</a:t>
            </a:r>
            <a:r>
              <a:rPr lang="en-US" sz="3200" dirty="0" smtClean="0">
                <a:latin typeface="Trebuchet MS" pitchFamily="34" charset="0"/>
              </a:rPr>
              <a:t> for premium quality, same day affordable printing.</a:t>
            </a:r>
            <a:br>
              <a:rPr lang="en-US" sz="3200" dirty="0" smtClean="0">
                <a:latin typeface="Trebuchet MS" pitchFamily="34" charset="0"/>
              </a:rPr>
            </a:br>
            <a:endParaRPr lang="en-US" sz="3200" dirty="0" smtClean="0">
              <a:latin typeface="Trebuchet MS" pitchFamily="34" charset="0"/>
            </a:endParaRPr>
          </a:p>
          <a:p>
            <a:pPr defTabSz="4389219"/>
            <a:r>
              <a:rPr lang="en-US" sz="3200" dirty="0" smtClean="0">
                <a:latin typeface="Trebuchet MS" pitchFamily="34" charset="0"/>
              </a:rPr>
              <a:t>We provide a series of </a:t>
            </a:r>
            <a:r>
              <a:rPr lang="en-US" sz="3200" b="1" dirty="0" smtClean="0">
                <a:latin typeface="Trebuchet MS" pitchFamily="34" charset="0"/>
              </a:rPr>
              <a:t>online tutorials</a:t>
            </a:r>
            <a:r>
              <a:rPr lang="en-US" sz="3200" dirty="0" smtClean="0">
                <a:latin typeface="Trebuchet MS" pitchFamily="34" charset="0"/>
              </a:rPr>
              <a:t> that will guide you through the poster design process and answer your poster production questions. </a:t>
            </a:r>
          </a:p>
          <a:p>
            <a:pPr defTabSz="4389219"/>
            <a:endParaRPr lang="en-US" sz="3200" dirty="0" smtClean="0">
              <a:latin typeface="Trebuchet MS" pitchFamily="34" charset="0"/>
            </a:endParaRPr>
          </a:p>
          <a:p>
            <a:pPr defTabSz="4389219"/>
            <a:r>
              <a:rPr lang="en-US" sz="3200" dirty="0" smtClean="0">
                <a:latin typeface="Trebuchet MS" pitchFamily="34" charset="0"/>
              </a:rPr>
              <a:t>View our online</a:t>
            </a:r>
            <a:r>
              <a:rPr lang="en-US" sz="3200" baseline="0" dirty="0" smtClean="0">
                <a:latin typeface="Trebuchet MS" pitchFamily="34" charset="0"/>
              </a:rPr>
              <a:t> tutorials at:</a:t>
            </a:r>
            <a:r>
              <a:rPr lang="en-US" sz="3200" dirty="0" smtClean="0">
                <a:latin typeface="Trebuchet MS" pitchFamily="34" charset="0"/>
              </a:rPr>
              <a:t/>
            </a:r>
            <a:br>
              <a:rPr lang="en-US" sz="3200" dirty="0" smtClean="0">
                <a:latin typeface="Trebuchet MS" pitchFamily="34" charset="0"/>
              </a:rPr>
            </a:br>
            <a:r>
              <a:rPr lang="en-US" sz="3200" dirty="0" smtClean="0">
                <a:solidFill>
                  <a:srgbClr val="FFFF00"/>
                </a:solidFill>
                <a:latin typeface="Trebuchet MS" pitchFamily="34" charset="0"/>
              </a:rPr>
              <a:t> http://bit.ly/Poster_creation_help </a:t>
            </a:r>
            <a:r>
              <a:rPr lang="en-US" sz="3200" dirty="0" smtClean="0">
                <a:latin typeface="Trebuchet MS" pitchFamily="34" charset="0"/>
              </a:rPr>
              <a:t/>
            </a:r>
            <a:br>
              <a:rPr lang="en-US" sz="3200" dirty="0" smtClean="0">
                <a:latin typeface="Trebuchet MS" pitchFamily="34" charset="0"/>
              </a:rPr>
            </a:br>
            <a:r>
              <a:rPr lang="en-US" sz="3200" dirty="0" smtClean="0">
                <a:latin typeface="Trebuchet MS" pitchFamily="34" charset="0"/>
              </a:rPr>
              <a:t>(copy</a:t>
            </a:r>
            <a:r>
              <a:rPr lang="en-US" sz="3200" baseline="0" dirty="0" smtClean="0">
                <a:latin typeface="Trebuchet MS" pitchFamily="34" charset="0"/>
              </a:rPr>
              <a:t> and paste the link into your web browser).</a:t>
            </a:r>
          </a:p>
          <a:p>
            <a:pPr defTabSz="4389219"/>
            <a:endParaRPr lang="en-US" sz="3200" dirty="0" smtClean="0">
              <a:latin typeface="Trebuchet MS" pitchFamily="34" charset="0"/>
            </a:endParaRPr>
          </a:p>
          <a:p>
            <a:pPr defTabSz="4389219"/>
            <a:r>
              <a:rPr lang="en-US" sz="3200" dirty="0" smtClean="0">
                <a:latin typeface="Trebuchet MS" pitchFamily="34" charset="0"/>
              </a:rPr>
              <a:t>For assistance and to order your printed poster</a:t>
            </a:r>
            <a:r>
              <a:rPr lang="en-US" sz="3200" dirty="0" smtClean="0">
                <a:solidFill>
                  <a:schemeClr val="bg1"/>
                </a:solidFill>
                <a:latin typeface="Trebuchet MS" pitchFamily="34" charset="0"/>
              </a:rPr>
              <a:t> call </a:t>
            </a:r>
            <a:r>
              <a:rPr lang="en-US" sz="3200" b="1" dirty="0" smtClean="0">
                <a:solidFill>
                  <a:srgbClr val="FFFF00"/>
                </a:solidFill>
                <a:latin typeface="Trebuchet MS" pitchFamily="34" charset="0"/>
              </a:rPr>
              <a:t>PosterPresentations.com</a:t>
            </a:r>
            <a:r>
              <a:rPr lang="en-US" sz="3200" dirty="0" smtClean="0">
                <a:solidFill>
                  <a:srgbClr val="FFFF00"/>
                </a:solidFill>
                <a:latin typeface="Trebuchet MS" pitchFamily="34" charset="0"/>
              </a:rPr>
              <a:t> </a:t>
            </a:r>
            <a:r>
              <a:rPr lang="en-US" sz="3200" dirty="0" smtClean="0">
                <a:latin typeface="Trebuchet MS" pitchFamily="34" charset="0"/>
              </a:rPr>
              <a:t>at </a:t>
            </a:r>
            <a:r>
              <a:rPr lang="en-US" sz="4000" b="1" dirty="0" smtClean="0">
                <a:solidFill>
                  <a:srgbClr val="FFFF00"/>
                </a:solidFill>
                <a:latin typeface="Trebuchet MS" pitchFamily="34" charset="0"/>
              </a:rPr>
              <a:t>1.866.649.3004</a:t>
            </a:r>
          </a:p>
          <a:p>
            <a:pPr defTabSz="4389219"/>
            <a:endParaRPr lang="en-US" sz="4000" b="1" dirty="0" smtClean="0">
              <a:solidFill>
                <a:srgbClr val="FFFF00"/>
              </a:solidFill>
              <a:latin typeface="Trebuchet MS" pitchFamily="34" charset="0"/>
            </a:endParaRPr>
          </a:p>
          <a:p>
            <a:pPr defTabSz="4389219"/>
            <a:endParaRPr lang="en-US" sz="4000" b="1" dirty="0" smtClean="0">
              <a:solidFill>
                <a:srgbClr val="FFFF00"/>
              </a:solidFill>
              <a:latin typeface="Trebuchet MS" pitchFamily="34" charset="0"/>
            </a:endParaRPr>
          </a:p>
          <a:p>
            <a:pPr algn="ctr"/>
            <a:r>
              <a:rPr lang="en-US" sz="4400" b="1" dirty="0" smtClean="0">
                <a:solidFill>
                  <a:schemeClr val="bg1"/>
                </a:solidFill>
                <a:latin typeface="Trebuchet MS" pitchFamily="34" charset="0"/>
              </a:rPr>
              <a:t>Object Placeholders</a:t>
            </a:r>
          </a:p>
          <a:p>
            <a:pPr algn="ctr"/>
            <a:endParaRPr lang="en-US" sz="4400" b="1" dirty="0" smtClean="0">
              <a:solidFill>
                <a:schemeClr val="bg1"/>
              </a:solidFill>
              <a:latin typeface="Trebuchet MS" pitchFamily="34" charset="0"/>
            </a:endParaRPr>
          </a:p>
          <a:p>
            <a:pPr defTabSz="4389219"/>
            <a:r>
              <a:rPr lang="en-US" sz="3200" dirty="0" smtClean="0">
                <a:latin typeface="Trebuchet MS" pitchFamily="34" charset="0"/>
              </a:rPr>
              <a:t>Use the placeholders provided below to add new elements to your poster:</a:t>
            </a:r>
            <a:r>
              <a:rPr lang="en-US" sz="3200" baseline="0" dirty="0" smtClean="0">
                <a:latin typeface="Trebuchet MS" pitchFamily="34" charset="0"/>
              </a:rPr>
              <a:t> </a:t>
            </a:r>
            <a:r>
              <a:rPr lang="en-US" sz="3200" dirty="0" smtClean="0">
                <a:latin typeface="Trebuchet MS" pitchFamily="34" charset="0"/>
              </a:rPr>
              <a:t>Drag a placeholder onto the</a:t>
            </a:r>
            <a:r>
              <a:rPr lang="en-US" sz="3200" baseline="0" dirty="0" smtClean="0">
                <a:latin typeface="Trebuchet MS" pitchFamily="34" charset="0"/>
              </a:rPr>
              <a:t> poster area,</a:t>
            </a:r>
            <a:r>
              <a:rPr lang="en-US" sz="3200" dirty="0" smtClean="0">
                <a:latin typeface="Trebuchet MS" pitchFamily="34" charset="0"/>
              </a:rPr>
              <a:t> size it, and click it to edit.</a:t>
            </a:r>
          </a:p>
          <a:p>
            <a:pPr defTabSz="4389219"/>
            <a:endParaRPr lang="en-US" sz="3200" dirty="0" smtClean="0">
              <a:latin typeface="Trebuchet MS" pitchFamily="34" charset="0"/>
            </a:endParaRPr>
          </a:p>
          <a:p>
            <a:pPr defTabSz="4389219"/>
            <a:r>
              <a:rPr lang="en-US" sz="3200" b="1" dirty="0" smtClean="0">
                <a:solidFill>
                  <a:srgbClr val="FFFF00"/>
                </a:solidFill>
                <a:latin typeface="Trebuchet MS" pitchFamily="34" charset="0"/>
              </a:rPr>
              <a:t>Section Header placeholder</a:t>
            </a:r>
          </a:p>
          <a:p>
            <a:pPr defTabSz="4389219"/>
            <a:r>
              <a:rPr lang="en-US" sz="3200" dirty="0" smtClean="0">
                <a:latin typeface="Trebuchet MS" pitchFamily="34" charset="0"/>
              </a:rPr>
              <a:t>Move</a:t>
            </a:r>
            <a:r>
              <a:rPr lang="en-US" sz="3200" baseline="0" dirty="0" smtClean="0">
                <a:latin typeface="Trebuchet MS" pitchFamily="34" charset="0"/>
              </a:rPr>
              <a:t> this preformatted section header placeholder to the poster area to add another section header. Use section headers to separate topics or concepts within your presentation. </a:t>
            </a:r>
          </a:p>
          <a:p>
            <a:pPr defTabSz="4389219"/>
            <a:endParaRPr lang="en-US" sz="3200" baseline="0" dirty="0" smtClean="0">
              <a:latin typeface="Trebuchet MS" pitchFamily="34" charset="0"/>
            </a:endParaRPr>
          </a:p>
          <a:p>
            <a:pPr defTabSz="4389219"/>
            <a:endParaRPr lang="en-US" sz="3200" dirty="0" smtClean="0">
              <a:latin typeface="Trebuchet MS" pitchFamily="34" charset="0"/>
            </a:endParaRPr>
          </a:p>
          <a:p>
            <a:pPr defTabSz="4389219"/>
            <a:endParaRPr lang="en-US" sz="3200" b="1" dirty="0" smtClean="0">
              <a:solidFill>
                <a:srgbClr val="FFFF00"/>
              </a:solidFill>
              <a:latin typeface="Trebuchet MS" pitchFamily="34" charset="0"/>
            </a:endParaRPr>
          </a:p>
          <a:p>
            <a:pPr defTabSz="4389219"/>
            <a:r>
              <a:rPr lang="en-US" sz="3200" b="1" dirty="0" smtClean="0">
                <a:solidFill>
                  <a:srgbClr val="FFFF00"/>
                </a:solidFill>
                <a:latin typeface="Trebuchet MS" pitchFamily="34" charset="0"/>
              </a:rPr>
              <a:t>Text placeholder</a:t>
            </a:r>
          </a:p>
          <a:p>
            <a:pPr defTabSz="4389219"/>
            <a:r>
              <a:rPr lang="en-US" sz="3200" baseline="0" dirty="0" smtClean="0">
                <a:latin typeface="Trebuchet MS" pitchFamily="34" charset="0"/>
              </a:rPr>
              <a:t>Move this preformatted text placeholder to the poster to add a new body of text.</a:t>
            </a: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defTabSz="4389219"/>
            <a:endParaRPr lang="en-US" sz="3200" b="1" baseline="0" dirty="0" smtClean="0">
              <a:solidFill>
                <a:srgbClr val="FFFF00"/>
              </a:solidFill>
              <a:latin typeface="Trebuchet MS" pitchFamily="34" charset="0"/>
            </a:endParaRPr>
          </a:p>
          <a:p>
            <a:pPr defTabSz="4389219"/>
            <a:r>
              <a:rPr lang="en-US" sz="3200" b="1" baseline="0" dirty="0" smtClean="0">
                <a:solidFill>
                  <a:srgbClr val="FFFF00"/>
                </a:solidFill>
                <a:latin typeface="Trebuchet MS" pitchFamily="34" charset="0"/>
              </a:rPr>
              <a:t>Picture placeholder</a:t>
            </a:r>
          </a:p>
          <a:p>
            <a:pPr defTabSz="4389219"/>
            <a:r>
              <a:rPr lang="en-US" sz="3200" baseline="0" dirty="0" smtClean="0">
                <a:latin typeface="Trebuchet MS" pitchFamily="34" charset="0"/>
              </a:rPr>
              <a:t>Move this graphic placeholder onto your poster, size it first, and then click it to add a picture to the poster.</a:t>
            </a: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algn="ctr"/>
            <a:endParaRPr lang="en-US" sz="4400" b="1" dirty="0" smtClean="0">
              <a:solidFill>
                <a:schemeClr val="bg1"/>
              </a:solidFill>
              <a:latin typeface="Trebuchet MS" pitchFamily="34" charset="0"/>
            </a:endParaRPr>
          </a:p>
          <a:p>
            <a:pPr algn="ctr"/>
            <a:endParaRPr lang="en-US" sz="4400" b="1" dirty="0" smtClean="0">
              <a:solidFill>
                <a:schemeClr val="bg1"/>
              </a:solidFill>
              <a:latin typeface="Trebuchet MS" pitchFamily="34" charset="0"/>
            </a:endParaRPr>
          </a:p>
          <a:p>
            <a:pPr algn="ctr"/>
            <a:endParaRPr lang="en-US" sz="4400" b="1" dirty="0" smtClean="0">
              <a:solidFill>
                <a:schemeClr val="bg1"/>
              </a:solidFill>
              <a:latin typeface="Trebuchet MS" pitchFamily="34" charset="0"/>
            </a:endParaRPr>
          </a:p>
          <a:p>
            <a:pPr algn="ctr"/>
            <a:endParaRPr lang="en-US" sz="4400" b="1" dirty="0" smtClean="0">
              <a:solidFill>
                <a:schemeClr val="bg1"/>
              </a:solidFill>
              <a:latin typeface="Trebuchet MS" pitchFamily="34" charset="0"/>
            </a:endParaRPr>
          </a:p>
          <a:p>
            <a:pPr defTabSz="4389219"/>
            <a:endParaRPr lang="en-US" sz="3200" dirty="0" smtClean="0">
              <a:latin typeface="Trebuchet MS" pitchFamily="34" charset="0"/>
            </a:endParaRPr>
          </a:p>
          <a:p>
            <a:pPr algn="ctr"/>
            <a:endParaRPr lang="en-US" sz="3200" b="1" dirty="0" smtClean="0">
              <a:solidFill>
                <a:schemeClr val="bg1"/>
              </a:solidFill>
              <a:latin typeface="Trebuchet MS" pitchFamily="34" charset="0"/>
            </a:endParaRPr>
          </a:p>
          <a:p>
            <a:pPr defTabSz="4389219"/>
            <a:endParaRPr lang="en-US" sz="3200" b="1" dirty="0" smtClean="0">
              <a:solidFill>
                <a:srgbClr val="FFFF00"/>
              </a:solidFill>
              <a:latin typeface="Trebuchet MS" pitchFamily="34" charset="0"/>
            </a:endParaRPr>
          </a:p>
          <a:p>
            <a:pPr algn="ctr"/>
            <a:endParaRPr lang="en-US" sz="4400" b="1" dirty="0">
              <a:latin typeface="Trebuchet MS" pitchFamily="34" charset="0"/>
            </a:endParaRPr>
          </a:p>
        </p:txBody>
      </p:sp>
      <p:sp>
        <p:nvSpPr>
          <p:cNvPr id="28" name="Rectangle 27"/>
          <p:cNvSpPr/>
          <p:nvPr/>
        </p:nvSpPr>
        <p:spPr>
          <a:xfrm>
            <a:off x="-10370486" y="21297014"/>
            <a:ext cx="10018560" cy="7772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en-US" dirty="0"/>
          </a:p>
        </p:txBody>
      </p:sp>
      <p:pic>
        <p:nvPicPr>
          <p:cNvPr id="29" name="Picture 2"/>
          <p:cNvPicPr>
            <a:picLocks noChangeAspect="1" noChangeArrowheads="1"/>
          </p:cNvPicPr>
          <p:nvPr/>
        </p:nvPicPr>
        <p:blipFill>
          <a:blip r:embed="rId3" cstate="print"/>
          <a:srcRect/>
          <a:stretch>
            <a:fillRect/>
          </a:stretch>
        </p:blipFill>
        <p:spPr bwMode="auto">
          <a:xfrm>
            <a:off x="49098247" y="15525143"/>
            <a:ext cx="4741366" cy="3058182"/>
          </a:xfrm>
          <a:prstGeom prst="rect">
            <a:avLst/>
          </a:prstGeom>
          <a:noFill/>
          <a:ln w="9525">
            <a:noFill/>
            <a:miter lim="800000"/>
            <a:headEnd/>
            <a:tailEnd/>
          </a:ln>
          <a:effectLst/>
        </p:spPr>
      </p:pic>
      <p:pic>
        <p:nvPicPr>
          <p:cNvPr id="30" name="Picture 2"/>
          <p:cNvPicPr>
            <a:picLocks noChangeAspect="1" noChangeArrowheads="1"/>
          </p:cNvPicPr>
          <p:nvPr/>
        </p:nvPicPr>
        <p:blipFill>
          <a:blip r:embed="rId4" cstate="print"/>
          <a:srcRect/>
          <a:stretch>
            <a:fillRect/>
          </a:stretch>
        </p:blipFill>
        <p:spPr bwMode="auto">
          <a:xfrm>
            <a:off x="47342926" y="13118821"/>
            <a:ext cx="590550" cy="438150"/>
          </a:xfrm>
          <a:prstGeom prst="rect">
            <a:avLst/>
          </a:prstGeom>
          <a:noFill/>
          <a:ln w="9525">
            <a:solidFill>
              <a:schemeClr val="tx1"/>
            </a:solidFill>
            <a:miter lim="800000"/>
            <a:headEnd/>
            <a:tailEnd/>
          </a:ln>
          <a:effectLst/>
        </p:spPr>
      </p:pic>
      <p:sp>
        <p:nvSpPr>
          <p:cNvPr id="31" name="TextBox 30"/>
          <p:cNvSpPr txBox="1"/>
          <p:nvPr/>
        </p:nvSpPr>
        <p:spPr>
          <a:xfrm>
            <a:off x="44487740" y="30588807"/>
            <a:ext cx="9160286" cy="2185208"/>
          </a:xfrm>
          <a:prstGeom prst="rect">
            <a:avLst/>
          </a:prstGeom>
          <a:noFill/>
        </p:spPr>
        <p:txBody>
          <a:bodyPr wrap="square" lIns="91436" tIns="45717" rIns="91436" bIns="45717" rtlCol="0">
            <a:spAutoFit/>
          </a:bodyPr>
          <a:lstStyle/>
          <a:p>
            <a:r>
              <a:rPr lang="en-US" sz="3600" dirty="0" smtClean="0">
                <a:solidFill>
                  <a:schemeClr val="bg1"/>
                </a:solidFill>
              </a:rPr>
              <a:t>© 2011 PosterPresentations.com</a:t>
            </a:r>
            <a:br>
              <a:rPr lang="en-US" sz="3600" dirty="0" smtClean="0">
                <a:solidFill>
                  <a:schemeClr val="bg1"/>
                </a:solidFill>
              </a:rPr>
            </a:br>
            <a:r>
              <a:rPr lang="en-US" sz="3600" dirty="0" smtClean="0">
                <a:solidFill>
                  <a:schemeClr val="bg1"/>
                </a:solidFill>
              </a:rPr>
              <a:t>    </a:t>
            </a:r>
            <a:r>
              <a:rPr lang="en-US" sz="3200" dirty="0" smtClean="0">
                <a:solidFill>
                  <a:schemeClr val="bg1"/>
                </a:solidFill>
              </a:rPr>
              <a:t>2117 Fourth Street ,</a:t>
            </a:r>
            <a:r>
              <a:rPr lang="en-US" sz="3200" baseline="0" dirty="0" smtClean="0">
                <a:solidFill>
                  <a:schemeClr val="bg1"/>
                </a:solidFill>
              </a:rPr>
              <a:t> Unit C</a:t>
            </a:r>
            <a:br>
              <a:rPr lang="en-US" sz="3200" baseline="0" dirty="0" smtClean="0">
                <a:solidFill>
                  <a:schemeClr val="bg1"/>
                </a:solidFill>
              </a:rPr>
            </a:br>
            <a:r>
              <a:rPr lang="en-US" sz="3200" baseline="0" dirty="0" smtClean="0">
                <a:solidFill>
                  <a:schemeClr val="bg1"/>
                </a:solidFill>
              </a:rPr>
              <a:t>    Berkeley CA 94710</a:t>
            </a:r>
            <a:br>
              <a:rPr lang="en-US" sz="3200" baseline="0" dirty="0" smtClean="0">
                <a:solidFill>
                  <a:schemeClr val="bg1"/>
                </a:solidFill>
              </a:rPr>
            </a:br>
            <a:r>
              <a:rPr lang="en-US" sz="3200" baseline="0" dirty="0" smtClean="0">
                <a:solidFill>
                  <a:schemeClr val="bg1"/>
                </a:solidFill>
              </a:rPr>
              <a:t>    </a:t>
            </a:r>
            <a:r>
              <a:rPr lang="en-US" sz="3200" b="1" baseline="0" dirty="0" smtClean="0">
                <a:solidFill>
                  <a:srgbClr val="FFFF00"/>
                </a:solidFill>
              </a:rPr>
              <a:t>posterpresenter@gmail.com</a:t>
            </a:r>
            <a:endParaRPr lang="en-US" sz="3600" b="1" dirty="0">
              <a:solidFill>
                <a:srgbClr val="FFFF00"/>
              </a:solidFill>
            </a:endParaRPr>
          </a:p>
        </p:txBody>
      </p:sp>
      <p:grpSp>
        <p:nvGrpSpPr>
          <p:cNvPr id="32" name="Group 31"/>
          <p:cNvGrpSpPr/>
          <p:nvPr/>
        </p:nvGrpSpPr>
        <p:grpSpPr>
          <a:xfrm>
            <a:off x="-10239857" y="31696514"/>
            <a:ext cx="9771398" cy="1090621"/>
            <a:chOff x="44242388" y="28054064"/>
            <a:chExt cx="9771398" cy="1090621"/>
          </a:xfrm>
        </p:grpSpPr>
        <p:sp>
          <p:nvSpPr>
            <p:cNvPr id="33" name="Rounded Rectangle 32"/>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7"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41112" y="28126635"/>
              <a:ext cx="914400" cy="914400"/>
            </a:xfrm>
            <a:prstGeom prst="rect">
              <a:avLst/>
            </a:prstGeom>
            <a:noFill/>
          </p:spPr>
        </p:pic>
        <p:sp>
          <p:nvSpPr>
            <p:cNvPr id="35" name="TextBox 34"/>
            <p:cNvSpPr txBox="1"/>
            <p:nvPr userDrawn="1"/>
          </p:nvSpPr>
          <p:spPr>
            <a:xfrm>
              <a:off x="45342598" y="28154090"/>
              <a:ext cx="8671188" cy="892552"/>
            </a:xfrm>
            <a:prstGeom prst="rect">
              <a:avLst/>
            </a:prstGeom>
            <a:noFill/>
          </p:spPr>
          <p:txBody>
            <a:bodyPr wrap="square" rtlCol="0">
              <a:spAutoFit/>
            </a:bodyPr>
            <a:lstStyle/>
            <a:p>
              <a:r>
                <a:rPr lang="en-US" sz="2600" dirty="0" smtClean="0">
                  <a:solidFill>
                    <a:schemeClr val="tx2"/>
                  </a:solidFill>
                  <a:latin typeface="Trebuchet MS" pitchFamily="34" charset="0"/>
                </a:rPr>
                <a:t>Student</a:t>
              </a:r>
              <a:r>
                <a:rPr lang="en-US" sz="2600" baseline="0" dirty="0" smtClean="0">
                  <a:solidFill>
                    <a:schemeClr val="tx2"/>
                  </a:solidFill>
                  <a:latin typeface="Trebuchet MS" pitchFamily="34" charset="0"/>
                </a:rPr>
                <a:t> discounts are available on our </a:t>
              </a:r>
              <a:r>
                <a:rPr lang="en-US" sz="2600" baseline="0" dirty="0" err="1" smtClean="0">
                  <a:solidFill>
                    <a:schemeClr val="tx2"/>
                  </a:solidFill>
                  <a:latin typeface="Trebuchet MS" pitchFamily="34" charset="0"/>
                </a:rPr>
                <a:t>Facebook</a:t>
              </a:r>
              <a:r>
                <a:rPr lang="en-US" sz="2600" baseline="0" dirty="0" smtClean="0">
                  <a:solidFill>
                    <a:schemeClr val="tx2"/>
                  </a:solidFill>
                  <a:latin typeface="Trebuchet MS" pitchFamily="34" charset="0"/>
                </a:rPr>
                <a:t> page.</a:t>
              </a:r>
              <a:br>
                <a:rPr lang="en-US" sz="2600" baseline="0" dirty="0" smtClean="0">
                  <a:solidFill>
                    <a:schemeClr val="tx2"/>
                  </a:solidFill>
                  <a:latin typeface="Trebuchet MS" pitchFamily="34" charset="0"/>
                </a:rPr>
              </a:br>
              <a:r>
                <a:rPr lang="en-US" sz="2600" baseline="0" dirty="0" smtClean="0">
                  <a:solidFill>
                    <a:schemeClr val="tx2"/>
                  </a:solidFill>
                  <a:latin typeface="Trebuchet MS" pitchFamily="34" charset="0"/>
                </a:rPr>
                <a:t>Go to </a:t>
              </a:r>
              <a:r>
                <a:rPr lang="en-US" sz="2600" u="sng" baseline="0" dirty="0" smtClean="0">
                  <a:solidFill>
                    <a:schemeClr val="tx2"/>
                  </a:solidFill>
                  <a:latin typeface="Trebuchet MS" pitchFamily="34" charset="0"/>
                </a:rPr>
                <a:t>PosterPresentations.com</a:t>
              </a:r>
              <a:r>
                <a:rPr lang="en-US" sz="2600" baseline="0" dirty="0" smtClean="0">
                  <a:solidFill>
                    <a:schemeClr val="tx2"/>
                  </a:solidFill>
                  <a:latin typeface="Trebuchet MS" pitchFamily="34" charset="0"/>
                </a:rPr>
                <a:t> and click on the FB icon. </a:t>
              </a:r>
              <a:endParaRPr lang="en-US" sz="2600" dirty="0">
                <a:solidFill>
                  <a:schemeClr val="tx2"/>
                </a:solidFill>
                <a:latin typeface="Trebuchet MS" pitchFamily="34" charset="0"/>
              </a:endParaRPr>
            </a:p>
          </p:txBody>
        </p:sp>
      </p:grpSp>
      <p:cxnSp>
        <p:nvCxnSpPr>
          <p:cNvPr id="36" name="Straight Connector 35"/>
          <p:cNvCxnSpPr/>
          <p:nvPr/>
        </p:nvCxnSpPr>
        <p:spPr>
          <a:xfrm>
            <a:off x="44222126" y="30500133"/>
            <a:ext cx="10050462"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0370486" y="11582400"/>
            <a:ext cx="10018560" cy="160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4254028" y="4841856"/>
            <a:ext cx="10018560" cy="160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6"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2593" y="457200"/>
            <a:ext cx="32009976" cy="1969764"/>
          </a:xfrm>
        </p:spPr>
        <p:txBody>
          <a:bodyPr wrap="square">
            <a:spAutoFit/>
          </a:bodyPr>
          <a:lstStyle/>
          <a:p>
            <a:r>
              <a:rPr lang="en-US" sz="6100" dirty="0" smtClean="0"/>
              <a:t>GSM BASED MONTHLY ELECTRICITY ENERGY METER BILLING </a:t>
            </a:r>
            <a:br>
              <a:rPr lang="en-US" sz="6100" dirty="0" smtClean="0"/>
            </a:br>
            <a:r>
              <a:rPr lang="en-US" sz="6100" dirty="0" smtClean="0"/>
              <a:t>WITH DISPLAY TO THE USER</a:t>
            </a:r>
            <a:endParaRPr lang="en-US" sz="6100" dirty="0"/>
          </a:p>
        </p:txBody>
      </p:sp>
      <p:sp>
        <p:nvSpPr>
          <p:cNvPr id="3" name="Text Placeholder 2"/>
          <p:cNvSpPr>
            <a:spLocks noGrp="1"/>
          </p:cNvSpPr>
          <p:nvPr>
            <p:ph type="body" sz="quarter" idx="10"/>
          </p:nvPr>
        </p:nvSpPr>
        <p:spPr>
          <a:xfrm>
            <a:off x="904188" y="6004405"/>
            <a:ext cx="10056813" cy="7617448"/>
          </a:xfrm>
        </p:spPr>
        <p:txBody>
          <a:bodyPr/>
          <a:lstStyle/>
          <a:p>
            <a:r>
              <a:rPr lang="en-US" dirty="0" smtClean="0"/>
              <a:t>The main objective of the project is to develop a wireless energy meter. The microcontroller takes the reading from the energy meter and displays the reading on the LCD. The reading of the energy meter is also sent to the cell phone of the user by a message through GSM modem. This project is powered by an on-board power supply takes the ac power and converts it into dc power that is fed to on-board devices and integrated circuits.</a:t>
            </a:r>
          </a:p>
          <a:p>
            <a:r>
              <a:rPr lang="en-US" dirty="0" smtClean="0"/>
              <a:t>     Automatic Meter Reading (AMR) is a state-of-the art technology for reading electric, gas or water meter readings automatically from a remote place without any human intervention. Remote metering promises fast and accurate billing system. In this I D P, a technique for remotely reading electricity meter readings using Short Message Service (SMS) has been illustrated. Existing Global System for Mobile Communications (GSM) networks have been used for sending and receiving SMS.A prototype of the system has been designed and developed for system exploration and experiment.</a:t>
            </a:r>
          </a:p>
          <a:p>
            <a:r>
              <a:rPr lang="en-US" b="1" dirty="0" smtClean="0"/>
              <a:t> </a:t>
            </a:r>
            <a:endParaRPr lang="en-US" dirty="0" smtClean="0"/>
          </a:p>
          <a:p>
            <a:endParaRPr lang="en-US" dirty="0"/>
          </a:p>
        </p:txBody>
      </p:sp>
      <p:pic>
        <p:nvPicPr>
          <p:cNvPr id="58" name="Picture Placeholder 57" descr="Sunset.jpg"/>
          <p:cNvPicPr>
            <a:picLocks noGrp="1" noChangeAspect="1"/>
          </p:cNvPicPr>
          <p:nvPr>
            <p:ph type="pic" sz="quarter" idx="15"/>
          </p:nvPr>
        </p:nvPicPr>
        <p:blipFill>
          <a:blip r:embed="rId3"/>
          <a:stretch>
            <a:fillRect/>
          </a:stretch>
        </p:blipFill>
        <p:spPr>
          <a:xfrm>
            <a:off x="1920529" y="1143000"/>
            <a:ext cx="2407342" cy="2514600"/>
          </a:xfrm>
        </p:spPr>
      </p:pic>
      <p:pic>
        <p:nvPicPr>
          <p:cNvPr id="59" name="Picture Placeholder 58" descr="Water lilies.jpg"/>
          <p:cNvPicPr>
            <a:picLocks noGrp="1" noChangeAspect="1"/>
          </p:cNvPicPr>
          <p:nvPr>
            <p:ph type="pic" sz="quarter" idx="18"/>
          </p:nvPr>
        </p:nvPicPr>
        <p:blipFill>
          <a:blip r:embed="rId3"/>
          <a:stretch>
            <a:fillRect/>
          </a:stretch>
        </p:blipFill>
        <p:spPr>
          <a:xfrm>
            <a:off x="39563329" y="1219200"/>
            <a:ext cx="2407342" cy="2514599"/>
          </a:xfrm>
        </p:spPr>
      </p:pic>
      <p:sp>
        <p:nvSpPr>
          <p:cNvPr id="8" name="Text Placeholder 7"/>
          <p:cNvSpPr>
            <a:spLocks noGrp="1"/>
          </p:cNvSpPr>
          <p:nvPr>
            <p:ph type="body" sz="quarter" idx="21"/>
          </p:nvPr>
        </p:nvSpPr>
        <p:spPr>
          <a:xfrm>
            <a:off x="11587165" y="5996465"/>
            <a:ext cx="10048874" cy="25863155"/>
          </a:xfrm>
        </p:spPr>
        <p:txBody>
          <a:bodyPr/>
          <a:lstStyle/>
          <a:p>
            <a:r>
              <a:rPr lang="en-US" dirty="0" smtClean="0"/>
              <a:t>Many electricity customers are installing their own electricity generating equipment, whether for reasons of economy, redundancy or environmental reasons. When a customer is generating more electricity than required for his own use, the surplus may be exported back to the power grid. Customers that generate back into the "grid" usually must have special equipment and/or safety devices to protect the grid components (as well as the customer's own) in case of faults (electrical short circuits) or maintenance of the grid (say voltage potential on a downed line going into an exporting customers facility).</a:t>
            </a:r>
          </a:p>
          <a:p>
            <a:r>
              <a:rPr lang="en-US" dirty="0" smtClean="0"/>
              <a:t> </a:t>
            </a:r>
          </a:p>
          <a:p>
            <a:r>
              <a:rPr lang="en-US" dirty="0" smtClean="0"/>
              <a:t>This exported energy may be accounted for in the simplest case by the meter running backwards during periods of net export, thus reducing the customer's recorded energy usage by the amount exported. This in effect results in the customer being paid for his/her exports at the full retail price of electricity. Unless equipped with a detent or equivalent, a standard meter will accurately record power flow in each direction by simply running backwards when power is exported. Such meters are no longer legal in the UK[dubious – discuss][citation needed] but instead a meter capable of separately measuring imported and exported energy is required. Where allowed by law, utilities maintain a profitable margin between the price of energy delivered to the consumer and the rate credited for consumer-generated energy that flows back to the grid. Lately, upload sources typically originate from renewable sources (e.g., wind turbines, photovoltaic cells), or gas or steam turbines, which are often found in cogeneration systems. Another potential upload source that has been proposed is plug-in hybrid car batteries (vehicle-to-grid power systems). This requires a "smart grid," which includes meters that measure electricity via communication networks that require remote control and give customers timing and pricing options. Vehicle-to-grid systems could be installed at workplace parking lots and garages and at park and rides and could help drivers charge their batteries at home at night when off-peak power prices are cheaper, and receive bill crediting for selling excess electricity back to the grid during high-demand hours.</a:t>
            </a:r>
          </a:p>
          <a:p>
            <a:endParaRPr lang="en-US" dirty="0" smtClean="0"/>
          </a:p>
        </p:txBody>
      </p:sp>
      <p:sp>
        <p:nvSpPr>
          <p:cNvPr id="9" name="Text Placeholder 8"/>
          <p:cNvSpPr>
            <a:spLocks noGrp="1"/>
          </p:cNvSpPr>
          <p:nvPr>
            <p:ph type="body" sz="quarter" idx="22"/>
          </p:nvPr>
        </p:nvSpPr>
        <p:spPr/>
        <p:txBody>
          <a:bodyPr/>
          <a:lstStyle/>
          <a:p>
            <a:r>
              <a:rPr lang="en-US" dirty="0" smtClean="0"/>
              <a:t>Methods or working in old system</a:t>
            </a:r>
            <a:endParaRPr lang="en-US" dirty="0"/>
          </a:p>
        </p:txBody>
      </p:sp>
      <p:sp>
        <p:nvSpPr>
          <p:cNvPr id="10" name="Text Placeholder 9"/>
          <p:cNvSpPr>
            <a:spLocks noGrp="1"/>
          </p:cNvSpPr>
          <p:nvPr>
            <p:ph type="body" sz="quarter" idx="23"/>
          </p:nvPr>
        </p:nvSpPr>
        <p:spPr>
          <a:xfrm>
            <a:off x="22258339" y="6004405"/>
            <a:ext cx="10048874" cy="9002442"/>
          </a:xfrm>
        </p:spPr>
        <p:txBody>
          <a:bodyPr/>
          <a:lstStyle/>
          <a:p>
            <a:r>
              <a:rPr lang="en-US" dirty="0" smtClean="0"/>
              <a:t> The recent advances in the field of information technology have made the exchange of information fast, secured and accurate. The digital revolution caused the rapid drop of digital devices such as computers and telecommunication devices. Communication networks like the internet, GSM networks, etc. are available almost all the countries of the world. In the work presented here, a technique has been developed to read electricity meter readings from a remote server automatically using the existing GSM networks for cellular phones. This technique can be applied for gas or water meters as well. The meters send the meter readings like kilo-watt-hour (kWh), voltage, current, bill, etc. by SMS to a central server. The central server then stores the information in database for analysis and sends the bill to the customer by e-mail. Prepaid scratch-card based billing scheme can also be implemented.    </a:t>
            </a:r>
          </a:p>
          <a:p>
            <a:r>
              <a:rPr lang="en-US" dirty="0" smtClean="0"/>
              <a:t>The SMS based data collection can be done very quickly and efficiently. Data can be collected after any desired time interval such as hourly, daily, weekly, or monthly basis. As there is no human intervention in the entire process, there is no chance of human error and corruption. Also, unwanted weather conditions like heavy snow, rain, storm, etc. will not hamper on collecting data as long as the GSM networks are stable. </a:t>
            </a:r>
            <a:endParaRPr lang="en-US" dirty="0"/>
          </a:p>
        </p:txBody>
      </p:sp>
      <p:sp>
        <p:nvSpPr>
          <p:cNvPr id="11" name="Text Placeholder 10"/>
          <p:cNvSpPr>
            <a:spLocks noGrp="1"/>
          </p:cNvSpPr>
          <p:nvPr>
            <p:ph type="body" sz="quarter" idx="24"/>
          </p:nvPr>
        </p:nvSpPr>
        <p:spPr/>
        <p:txBody>
          <a:bodyPr/>
          <a:lstStyle/>
          <a:p>
            <a:r>
              <a:rPr lang="en-US" dirty="0" smtClean="0"/>
              <a:t>Innovative work in new system</a:t>
            </a:r>
            <a:endParaRPr lang="en-US" dirty="0"/>
          </a:p>
        </p:txBody>
      </p:sp>
      <p:sp>
        <p:nvSpPr>
          <p:cNvPr id="12" name="Text Placeholder 11"/>
          <p:cNvSpPr>
            <a:spLocks noGrp="1"/>
          </p:cNvSpPr>
          <p:nvPr>
            <p:ph type="body" sz="quarter" idx="25"/>
          </p:nvPr>
        </p:nvSpPr>
        <p:spPr/>
        <p:txBody>
          <a:bodyPr/>
          <a:lstStyle/>
          <a:p>
            <a:r>
              <a:rPr lang="en-US" dirty="0" smtClean="0"/>
              <a:t>Conclusion</a:t>
            </a:r>
            <a:endParaRPr lang="en-US" dirty="0"/>
          </a:p>
        </p:txBody>
      </p:sp>
      <p:sp>
        <p:nvSpPr>
          <p:cNvPr id="13" name="Text Placeholder 12"/>
          <p:cNvSpPr>
            <a:spLocks noGrp="1"/>
          </p:cNvSpPr>
          <p:nvPr>
            <p:ph type="body" sz="quarter" idx="26"/>
          </p:nvPr>
        </p:nvSpPr>
        <p:spPr>
          <a:xfrm>
            <a:off x="32924750" y="6004405"/>
            <a:ext cx="10047018" cy="7001895"/>
          </a:xfrm>
        </p:spPr>
        <p:txBody>
          <a:bodyPr/>
          <a:lstStyle/>
          <a:p>
            <a:r>
              <a:rPr lang="en-US" dirty="0" smtClean="0"/>
              <a:t>By using our project we can conclude that human error are neglected and given accurate reading on display by user through the GSM modem……</a:t>
            </a:r>
          </a:p>
          <a:p>
            <a:endParaRPr lang="en-US" dirty="0" smtClean="0"/>
          </a:p>
          <a:p>
            <a:r>
              <a:rPr lang="en-US" dirty="0" smtClean="0"/>
              <a:t>Electrical Power has become indispensable to human survival and progress. Increasing gap between demand and supply made every other nation explore ways and means to enhance Power Generation capabilities from both conventional and non-conventional means.</a:t>
            </a:r>
          </a:p>
          <a:p>
            <a:r>
              <a:rPr lang="en-US" dirty="0" smtClean="0"/>
              <a:t> </a:t>
            </a:r>
          </a:p>
          <a:p>
            <a:r>
              <a:rPr lang="en-US" dirty="0" smtClean="0"/>
              <a:t>Apart from efforts to meet growing demand, mounting AT&amp;C losses in distribution is another challenge being faced by utilities world wide. Specifically developing countries owe to lack of proper energy accounting from infrastructural, technological shortfalls and manual interventions in energy billing.</a:t>
            </a:r>
          </a:p>
          <a:p>
            <a:endParaRPr lang="en-US" dirty="0"/>
          </a:p>
        </p:txBody>
      </p:sp>
      <p:sp>
        <p:nvSpPr>
          <p:cNvPr id="14" name="Text Placeholder 13"/>
          <p:cNvSpPr>
            <a:spLocks noGrp="1"/>
          </p:cNvSpPr>
          <p:nvPr>
            <p:ph type="body" sz="quarter" idx="27"/>
          </p:nvPr>
        </p:nvSpPr>
        <p:spPr/>
        <p:txBody>
          <a:bodyPr/>
          <a:lstStyle/>
          <a:p>
            <a:r>
              <a:rPr lang="en-US" dirty="0" smtClean="0"/>
              <a:t>Future Enhancement</a:t>
            </a:r>
            <a:endParaRPr lang="en-US" dirty="0"/>
          </a:p>
        </p:txBody>
      </p:sp>
      <p:sp>
        <p:nvSpPr>
          <p:cNvPr id="15" name="Text Placeholder 14"/>
          <p:cNvSpPr>
            <a:spLocks noGrp="1"/>
          </p:cNvSpPr>
          <p:nvPr>
            <p:ph type="body" sz="quarter" idx="28"/>
          </p:nvPr>
        </p:nvSpPr>
        <p:spPr>
          <a:xfrm>
            <a:off x="32997777" y="15011402"/>
            <a:ext cx="10052050" cy="2000525"/>
          </a:xfrm>
        </p:spPr>
        <p:txBody>
          <a:bodyPr/>
          <a:lstStyle/>
          <a:p>
            <a:r>
              <a:rPr lang="en-US" dirty="0" smtClean="0"/>
              <a:t>With help of GSM based  energy meter one can see the reading within few seconds by sending one message. Specially in rainy season it can be very useful because just scratching the card we can pay the bill on time .</a:t>
            </a:r>
            <a:endParaRPr lang="en-US" dirty="0"/>
          </a:p>
        </p:txBody>
      </p:sp>
      <p:sp>
        <p:nvSpPr>
          <p:cNvPr id="16" name="Text Placeholder 15"/>
          <p:cNvSpPr>
            <a:spLocks noGrp="1"/>
          </p:cNvSpPr>
          <p:nvPr>
            <p:ph type="body" sz="quarter" idx="29"/>
          </p:nvPr>
        </p:nvSpPr>
        <p:spPr/>
        <p:txBody>
          <a:bodyPr/>
          <a:lstStyle/>
          <a:p>
            <a:r>
              <a:rPr lang="en-US" dirty="0" smtClean="0"/>
              <a:t>Acknowledgement or contact or reference</a:t>
            </a:r>
            <a:endParaRPr lang="en-US" dirty="0"/>
          </a:p>
        </p:txBody>
      </p:sp>
      <p:sp>
        <p:nvSpPr>
          <p:cNvPr id="17" name="Text Placeholder 16"/>
          <p:cNvSpPr>
            <a:spLocks noGrp="1"/>
          </p:cNvSpPr>
          <p:nvPr>
            <p:ph type="body" sz="quarter" idx="30"/>
          </p:nvPr>
        </p:nvSpPr>
        <p:spPr>
          <a:xfrm>
            <a:off x="32914027" y="26433446"/>
            <a:ext cx="10052050" cy="6106265"/>
          </a:xfrm>
        </p:spPr>
        <p:txBody>
          <a:bodyPr/>
          <a:lstStyle/>
          <a:p>
            <a:pPr marL="457200" indent="-457200">
              <a:buAutoNum type="arabicParenBoth"/>
            </a:pPr>
            <a:r>
              <a:rPr lang="en-US" dirty="0" smtClean="0"/>
              <a:t>Mr. M M DALCHAVAL (principle of A Y DADABHAI TECHNICAL INSTITUTE)</a:t>
            </a:r>
          </a:p>
          <a:p>
            <a:pPr marL="457200" indent="-457200">
              <a:buAutoNum type="arabicParenBoth"/>
            </a:pPr>
            <a:r>
              <a:rPr lang="en-US" dirty="0" smtClean="0"/>
              <a:t>Mr. M S DINATH       (HOD OF ELECTRICAL DEPARTMENT)</a:t>
            </a:r>
          </a:p>
          <a:p>
            <a:pPr marL="457200" indent="-457200">
              <a:buAutoNum type="arabicParenBoth"/>
            </a:pPr>
            <a:endParaRPr lang="en-US" dirty="0" smtClean="0"/>
          </a:p>
          <a:p>
            <a:pPr>
              <a:lnSpc>
                <a:spcPct val="150000"/>
              </a:lnSpc>
              <a:buFont typeface="Wingdings" pitchFamily="2" charset="2"/>
              <a:buChar char="Ø"/>
            </a:pPr>
            <a:r>
              <a:rPr lang="en-US" sz="2800" b="1" dirty="0" smtClean="0">
                <a:latin typeface="Times New Roman" pitchFamily="18" charset="0"/>
                <a:cs typeface="Times New Roman" pitchFamily="18" charset="0"/>
              </a:rPr>
              <a:t>“The  8051 Microcontroller and Embedded systems” by Muhammad Ali Mazidi and Janice Gillispie Mazidi , Pearson Education.</a:t>
            </a:r>
          </a:p>
          <a:p>
            <a:pPr>
              <a:lnSpc>
                <a:spcPct val="150000"/>
              </a:lnSpc>
              <a:buFont typeface="Wingdings" pitchFamily="2" charset="2"/>
              <a:buChar char="Ø"/>
            </a:pPr>
            <a:r>
              <a:rPr lang="en-US" sz="2800" b="1" dirty="0" smtClean="0">
                <a:latin typeface="Times New Roman" pitchFamily="18" charset="0"/>
                <a:cs typeface="Times New Roman" pitchFamily="18" charset="0"/>
              </a:rPr>
              <a:t> ATMEL 89S52 Data Sheets</a:t>
            </a:r>
          </a:p>
          <a:p>
            <a:pPr>
              <a:lnSpc>
                <a:spcPct val="150000"/>
              </a:lnSpc>
            </a:pPr>
            <a:r>
              <a:rPr lang="en-US" sz="2800" b="1" dirty="0" smtClean="0">
                <a:latin typeface="Times New Roman" pitchFamily="18" charset="0"/>
                <a:cs typeface="Times New Roman" pitchFamily="18" charset="0"/>
              </a:rPr>
              <a:t>www.howstuffworks.com</a:t>
            </a:r>
          </a:p>
          <a:p>
            <a:pPr marL="457200" indent="-457200">
              <a:buAutoNum type="arabicParenBoth"/>
            </a:pPr>
            <a:endParaRPr lang="en-US" dirty="0"/>
          </a:p>
        </p:txBody>
      </p:sp>
      <p:sp>
        <p:nvSpPr>
          <p:cNvPr id="18" name="Text Placeholder 17"/>
          <p:cNvSpPr>
            <a:spLocks noGrp="1"/>
          </p:cNvSpPr>
          <p:nvPr>
            <p:ph type="body" sz="quarter" idx="95"/>
          </p:nvPr>
        </p:nvSpPr>
        <p:spPr/>
        <p:txBody>
          <a:bodyPr/>
          <a:lstStyle/>
          <a:p>
            <a:endParaRPr lang="en-US" dirty="0"/>
          </a:p>
        </p:txBody>
      </p:sp>
      <p:sp>
        <p:nvSpPr>
          <p:cNvPr id="20" name="Text Placeholder 19"/>
          <p:cNvSpPr>
            <a:spLocks noGrp="1"/>
          </p:cNvSpPr>
          <p:nvPr>
            <p:ph type="body" sz="quarter" idx="107"/>
          </p:nvPr>
        </p:nvSpPr>
        <p:spPr/>
        <p:txBody>
          <a:bodyPr/>
          <a:lstStyle/>
          <a:p>
            <a:endParaRPr lang="en-US" dirty="0"/>
          </a:p>
        </p:txBody>
      </p:sp>
      <p:sp>
        <p:nvSpPr>
          <p:cNvPr id="21" name="Text Placeholder 20"/>
          <p:cNvSpPr>
            <a:spLocks noGrp="1"/>
          </p:cNvSpPr>
          <p:nvPr>
            <p:ph type="body" sz="quarter" idx="116"/>
          </p:nvPr>
        </p:nvSpPr>
        <p:spPr/>
        <p:txBody>
          <a:bodyPr/>
          <a:lstStyle/>
          <a:p>
            <a:endParaRPr lang="en-US" dirty="0"/>
          </a:p>
        </p:txBody>
      </p:sp>
      <p:sp>
        <p:nvSpPr>
          <p:cNvPr id="22" name="Text Placeholder 21"/>
          <p:cNvSpPr>
            <a:spLocks noGrp="1"/>
          </p:cNvSpPr>
          <p:nvPr>
            <p:ph type="body" sz="quarter" idx="117"/>
          </p:nvPr>
        </p:nvSpPr>
        <p:spPr/>
        <p:txBody>
          <a:bodyPr/>
          <a:lstStyle/>
          <a:p>
            <a:endParaRPr lang="en-US" dirty="0"/>
          </a:p>
        </p:txBody>
      </p:sp>
      <p:sp>
        <p:nvSpPr>
          <p:cNvPr id="23" name="Text Placeholder 22"/>
          <p:cNvSpPr>
            <a:spLocks noGrp="1"/>
          </p:cNvSpPr>
          <p:nvPr>
            <p:ph type="body" sz="quarter" idx="118"/>
          </p:nvPr>
        </p:nvSpPr>
        <p:spPr/>
        <p:txBody>
          <a:bodyPr/>
          <a:lstStyle/>
          <a:p>
            <a:endParaRPr lang="en-US" dirty="0"/>
          </a:p>
        </p:txBody>
      </p:sp>
      <p:sp>
        <p:nvSpPr>
          <p:cNvPr id="24" name="Text Placeholder 23"/>
          <p:cNvSpPr>
            <a:spLocks noGrp="1"/>
          </p:cNvSpPr>
          <p:nvPr>
            <p:ph type="body" sz="quarter" idx="119"/>
          </p:nvPr>
        </p:nvSpPr>
        <p:spPr/>
        <p:txBody>
          <a:bodyPr/>
          <a:lstStyle/>
          <a:p>
            <a:endParaRPr lang="en-US" dirty="0"/>
          </a:p>
        </p:txBody>
      </p:sp>
      <p:sp>
        <p:nvSpPr>
          <p:cNvPr id="25" name="Text Placeholder 24"/>
          <p:cNvSpPr>
            <a:spLocks noGrp="1"/>
          </p:cNvSpPr>
          <p:nvPr>
            <p:ph type="body" sz="quarter" idx="120"/>
          </p:nvPr>
        </p:nvSpPr>
        <p:spPr/>
        <p:txBody>
          <a:bodyPr/>
          <a:lstStyle/>
          <a:p>
            <a:endParaRPr lang="en-US" dirty="0"/>
          </a:p>
        </p:txBody>
      </p:sp>
      <p:sp>
        <p:nvSpPr>
          <p:cNvPr id="26" name="Text Placeholder 25"/>
          <p:cNvSpPr>
            <a:spLocks noGrp="1"/>
          </p:cNvSpPr>
          <p:nvPr>
            <p:ph type="body" sz="quarter" idx="121"/>
          </p:nvPr>
        </p:nvSpPr>
        <p:spPr/>
        <p:txBody>
          <a:bodyPr/>
          <a:lstStyle/>
          <a:p>
            <a:endParaRPr lang="en-US" dirty="0"/>
          </a:p>
        </p:txBody>
      </p:sp>
      <p:sp>
        <p:nvSpPr>
          <p:cNvPr id="27" name="Text Placeholder 26"/>
          <p:cNvSpPr>
            <a:spLocks noGrp="1"/>
          </p:cNvSpPr>
          <p:nvPr>
            <p:ph type="body" sz="quarter" idx="122"/>
          </p:nvPr>
        </p:nvSpPr>
        <p:spPr/>
        <p:txBody>
          <a:bodyPr/>
          <a:lstStyle/>
          <a:p>
            <a:endParaRPr lang="en-US" dirty="0"/>
          </a:p>
        </p:txBody>
      </p:sp>
      <p:sp>
        <p:nvSpPr>
          <p:cNvPr id="28" name="Text Placeholder 27"/>
          <p:cNvSpPr>
            <a:spLocks noGrp="1"/>
          </p:cNvSpPr>
          <p:nvPr>
            <p:ph type="body" sz="quarter" idx="123"/>
          </p:nvPr>
        </p:nvSpPr>
        <p:spPr/>
        <p:txBody>
          <a:bodyPr/>
          <a:lstStyle/>
          <a:p>
            <a:endParaRPr lang="en-US" dirty="0"/>
          </a:p>
        </p:txBody>
      </p:sp>
      <p:sp>
        <p:nvSpPr>
          <p:cNvPr id="29" name="Text Placeholder 28"/>
          <p:cNvSpPr>
            <a:spLocks noGrp="1"/>
          </p:cNvSpPr>
          <p:nvPr>
            <p:ph type="body" sz="quarter" idx="124"/>
          </p:nvPr>
        </p:nvSpPr>
        <p:spPr/>
        <p:txBody>
          <a:bodyPr/>
          <a:lstStyle/>
          <a:p>
            <a:endParaRPr lang="en-US" dirty="0"/>
          </a:p>
        </p:txBody>
      </p:sp>
      <p:sp>
        <p:nvSpPr>
          <p:cNvPr id="30" name="Text Placeholder 29"/>
          <p:cNvSpPr>
            <a:spLocks noGrp="1"/>
          </p:cNvSpPr>
          <p:nvPr>
            <p:ph type="body" sz="quarter" idx="125"/>
          </p:nvPr>
        </p:nvSpPr>
        <p:spPr/>
        <p:txBody>
          <a:bodyPr/>
          <a:lstStyle/>
          <a:p>
            <a:endParaRPr lang="en-US" dirty="0"/>
          </a:p>
        </p:txBody>
      </p:sp>
      <p:sp>
        <p:nvSpPr>
          <p:cNvPr id="31" name="Picture Placeholder 30"/>
          <p:cNvSpPr>
            <a:spLocks noGrp="1"/>
          </p:cNvSpPr>
          <p:nvPr>
            <p:ph type="pic" sz="quarter" idx="115"/>
          </p:nvPr>
        </p:nvSpPr>
        <p:spPr/>
      </p:sp>
      <p:sp>
        <p:nvSpPr>
          <p:cNvPr id="32" name="Picture Placeholder 31"/>
          <p:cNvSpPr>
            <a:spLocks noGrp="1"/>
          </p:cNvSpPr>
          <p:nvPr>
            <p:ph type="pic" sz="quarter" idx="126"/>
          </p:nvPr>
        </p:nvSpPr>
        <p:spPr/>
      </p:sp>
      <p:sp>
        <p:nvSpPr>
          <p:cNvPr id="33" name="Picture Placeholder 32"/>
          <p:cNvSpPr>
            <a:spLocks noGrp="1"/>
          </p:cNvSpPr>
          <p:nvPr>
            <p:ph type="pic" sz="quarter" idx="127"/>
          </p:nvPr>
        </p:nvSpPr>
        <p:spPr/>
      </p:sp>
      <p:sp>
        <p:nvSpPr>
          <p:cNvPr id="34" name="Picture Placeholder 33"/>
          <p:cNvSpPr>
            <a:spLocks noGrp="1"/>
          </p:cNvSpPr>
          <p:nvPr>
            <p:ph type="pic" sz="quarter" idx="128"/>
          </p:nvPr>
        </p:nvSpPr>
        <p:spPr/>
      </p:sp>
      <p:sp>
        <p:nvSpPr>
          <p:cNvPr id="35" name="Picture Placeholder 34"/>
          <p:cNvSpPr>
            <a:spLocks noGrp="1"/>
          </p:cNvSpPr>
          <p:nvPr>
            <p:ph type="pic" sz="quarter" idx="129"/>
          </p:nvPr>
        </p:nvSpPr>
        <p:spPr/>
      </p:sp>
      <p:sp>
        <p:nvSpPr>
          <p:cNvPr id="36" name="Picture Placeholder 35"/>
          <p:cNvSpPr>
            <a:spLocks noGrp="1"/>
          </p:cNvSpPr>
          <p:nvPr>
            <p:ph type="pic" sz="quarter" idx="130"/>
          </p:nvPr>
        </p:nvSpPr>
        <p:spPr/>
      </p:sp>
      <p:sp>
        <p:nvSpPr>
          <p:cNvPr id="37" name="Picture Placeholder 36"/>
          <p:cNvSpPr>
            <a:spLocks noGrp="1"/>
          </p:cNvSpPr>
          <p:nvPr>
            <p:ph type="pic" sz="quarter" idx="131"/>
          </p:nvPr>
        </p:nvSpPr>
        <p:spPr/>
      </p:sp>
      <p:sp>
        <p:nvSpPr>
          <p:cNvPr id="38" name="Picture Placeholder 37"/>
          <p:cNvSpPr>
            <a:spLocks noGrp="1"/>
          </p:cNvSpPr>
          <p:nvPr>
            <p:ph type="pic" sz="quarter" idx="132"/>
          </p:nvPr>
        </p:nvSpPr>
        <p:spPr/>
      </p:sp>
      <p:sp>
        <p:nvSpPr>
          <p:cNvPr id="39" name="Picture Placeholder 38"/>
          <p:cNvSpPr>
            <a:spLocks noGrp="1"/>
          </p:cNvSpPr>
          <p:nvPr>
            <p:ph type="pic" sz="quarter" idx="133"/>
          </p:nvPr>
        </p:nvSpPr>
        <p:spPr/>
      </p:sp>
      <p:sp>
        <p:nvSpPr>
          <p:cNvPr id="40" name="Picture Placeholder 39"/>
          <p:cNvSpPr>
            <a:spLocks noGrp="1"/>
          </p:cNvSpPr>
          <p:nvPr>
            <p:ph type="pic" sz="quarter" idx="134"/>
          </p:nvPr>
        </p:nvSpPr>
        <p:spPr/>
      </p:sp>
      <p:sp>
        <p:nvSpPr>
          <p:cNvPr id="41" name="Picture Placeholder 40"/>
          <p:cNvSpPr>
            <a:spLocks noGrp="1"/>
          </p:cNvSpPr>
          <p:nvPr>
            <p:ph type="pic" sz="quarter" idx="135"/>
          </p:nvPr>
        </p:nvSpPr>
        <p:spPr/>
      </p:sp>
      <p:sp>
        <p:nvSpPr>
          <p:cNvPr id="42" name="Text Placeholder 41"/>
          <p:cNvSpPr>
            <a:spLocks noGrp="1"/>
          </p:cNvSpPr>
          <p:nvPr>
            <p:ph type="body" sz="quarter" idx="136"/>
          </p:nvPr>
        </p:nvSpPr>
        <p:spPr/>
        <p:txBody>
          <a:bodyPr/>
          <a:lstStyle/>
          <a:p>
            <a:endParaRPr lang="en-US" dirty="0"/>
          </a:p>
        </p:txBody>
      </p:sp>
      <p:sp>
        <p:nvSpPr>
          <p:cNvPr id="43" name="Text Placeholder 42"/>
          <p:cNvSpPr>
            <a:spLocks noGrp="1"/>
          </p:cNvSpPr>
          <p:nvPr>
            <p:ph type="body" sz="quarter" idx="137"/>
          </p:nvPr>
        </p:nvSpPr>
        <p:spPr/>
        <p:txBody>
          <a:bodyPr/>
          <a:lstStyle/>
          <a:p>
            <a:endParaRPr lang="en-US" dirty="0"/>
          </a:p>
        </p:txBody>
      </p:sp>
      <p:sp>
        <p:nvSpPr>
          <p:cNvPr id="44" name="Text Placeholder 43"/>
          <p:cNvSpPr>
            <a:spLocks noGrp="1"/>
          </p:cNvSpPr>
          <p:nvPr>
            <p:ph type="body" sz="quarter" idx="138"/>
          </p:nvPr>
        </p:nvSpPr>
        <p:spPr/>
        <p:txBody>
          <a:bodyPr/>
          <a:lstStyle/>
          <a:p>
            <a:endParaRPr lang="en-US" dirty="0"/>
          </a:p>
        </p:txBody>
      </p:sp>
      <p:sp>
        <p:nvSpPr>
          <p:cNvPr id="45" name="Text Placeholder 44"/>
          <p:cNvSpPr>
            <a:spLocks noGrp="1"/>
          </p:cNvSpPr>
          <p:nvPr>
            <p:ph type="body" sz="quarter" idx="139"/>
          </p:nvPr>
        </p:nvSpPr>
        <p:spPr/>
        <p:txBody>
          <a:bodyPr/>
          <a:lstStyle/>
          <a:p>
            <a:endParaRPr lang="en-US" dirty="0"/>
          </a:p>
        </p:txBody>
      </p:sp>
      <p:sp>
        <p:nvSpPr>
          <p:cNvPr id="46" name="Text Placeholder 45"/>
          <p:cNvSpPr>
            <a:spLocks noGrp="1"/>
          </p:cNvSpPr>
          <p:nvPr>
            <p:ph type="body" sz="quarter" idx="140"/>
          </p:nvPr>
        </p:nvSpPr>
        <p:spPr/>
        <p:txBody>
          <a:bodyPr/>
          <a:lstStyle/>
          <a:p>
            <a:endParaRPr lang="en-US" dirty="0"/>
          </a:p>
        </p:txBody>
      </p:sp>
      <p:sp>
        <p:nvSpPr>
          <p:cNvPr id="47" name="Text Placeholder 46"/>
          <p:cNvSpPr>
            <a:spLocks noGrp="1"/>
          </p:cNvSpPr>
          <p:nvPr>
            <p:ph type="body" sz="quarter" idx="141"/>
          </p:nvPr>
        </p:nvSpPr>
        <p:spPr/>
        <p:txBody>
          <a:bodyPr/>
          <a:lstStyle/>
          <a:p>
            <a:endParaRPr lang="en-US" dirty="0"/>
          </a:p>
        </p:txBody>
      </p:sp>
      <p:sp>
        <p:nvSpPr>
          <p:cNvPr id="48" name="Text Placeholder 47"/>
          <p:cNvSpPr>
            <a:spLocks noGrp="1"/>
          </p:cNvSpPr>
          <p:nvPr>
            <p:ph type="body" sz="quarter" idx="142"/>
          </p:nvPr>
        </p:nvSpPr>
        <p:spPr/>
        <p:txBody>
          <a:bodyPr/>
          <a:lstStyle/>
          <a:p>
            <a:endParaRPr lang="en-US" dirty="0"/>
          </a:p>
        </p:txBody>
      </p:sp>
      <p:sp>
        <p:nvSpPr>
          <p:cNvPr id="49" name="Text Placeholder 48"/>
          <p:cNvSpPr>
            <a:spLocks noGrp="1"/>
          </p:cNvSpPr>
          <p:nvPr>
            <p:ph type="body" sz="quarter" idx="143"/>
          </p:nvPr>
        </p:nvSpPr>
        <p:spPr/>
        <p:txBody>
          <a:bodyPr/>
          <a:lstStyle/>
          <a:p>
            <a:endParaRPr lang="en-US" dirty="0"/>
          </a:p>
        </p:txBody>
      </p:sp>
      <p:sp>
        <p:nvSpPr>
          <p:cNvPr id="50" name="Text Placeholder 49"/>
          <p:cNvSpPr>
            <a:spLocks noGrp="1"/>
          </p:cNvSpPr>
          <p:nvPr>
            <p:ph type="body" sz="quarter" idx="144"/>
          </p:nvPr>
        </p:nvSpPr>
        <p:spPr/>
        <p:txBody>
          <a:bodyPr/>
          <a:lstStyle/>
          <a:p>
            <a:endParaRPr lang="en-US" dirty="0"/>
          </a:p>
        </p:txBody>
      </p:sp>
      <p:sp>
        <p:nvSpPr>
          <p:cNvPr id="51" name="Text Placeholder 50"/>
          <p:cNvSpPr>
            <a:spLocks noGrp="1"/>
          </p:cNvSpPr>
          <p:nvPr>
            <p:ph type="body" sz="quarter" idx="145"/>
          </p:nvPr>
        </p:nvSpPr>
        <p:spPr/>
        <p:txBody>
          <a:bodyPr/>
          <a:lstStyle/>
          <a:p>
            <a:endParaRPr lang="en-US" dirty="0"/>
          </a:p>
        </p:txBody>
      </p:sp>
      <p:sp>
        <p:nvSpPr>
          <p:cNvPr id="52" name="Text Placeholder 51"/>
          <p:cNvSpPr>
            <a:spLocks noGrp="1"/>
          </p:cNvSpPr>
          <p:nvPr>
            <p:ph type="body" sz="quarter" idx="146"/>
          </p:nvPr>
        </p:nvSpPr>
        <p:spPr/>
        <p:txBody>
          <a:bodyPr/>
          <a:lstStyle/>
          <a:p>
            <a:endParaRPr lang="en-US" dirty="0"/>
          </a:p>
        </p:txBody>
      </p:sp>
      <p:sp>
        <p:nvSpPr>
          <p:cNvPr id="53" name="Text Placeholder 52"/>
          <p:cNvSpPr>
            <a:spLocks noGrp="1"/>
          </p:cNvSpPr>
          <p:nvPr>
            <p:ph type="body" sz="quarter" idx="147"/>
          </p:nvPr>
        </p:nvSpPr>
        <p:spPr/>
        <p:txBody>
          <a:bodyPr/>
          <a:lstStyle/>
          <a:p>
            <a:endParaRPr lang="en-US" dirty="0"/>
          </a:p>
        </p:txBody>
      </p:sp>
      <p:sp>
        <p:nvSpPr>
          <p:cNvPr id="54" name="Text Placeholder 53"/>
          <p:cNvSpPr>
            <a:spLocks noGrp="1"/>
          </p:cNvSpPr>
          <p:nvPr>
            <p:ph type="body" sz="quarter" idx="148"/>
          </p:nvPr>
        </p:nvSpPr>
        <p:spPr/>
        <p:txBody>
          <a:bodyPr/>
          <a:lstStyle/>
          <a:p>
            <a:endParaRPr lang="en-US" dirty="0"/>
          </a:p>
        </p:txBody>
      </p:sp>
      <p:sp>
        <p:nvSpPr>
          <p:cNvPr id="55" name="Text Placeholder 54"/>
          <p:cNvSpPr>
            <a:spLocks noGrp="1"/>
          </p:cNvSpPr>
          <p:nvPr>
            <p:ph type="body" sz="quarter" idx="149"/>
          </p:nvPr>
        </p:nvSpPr>
        <p:spPr/>
        <p:txBody>
          <a:bodyPr/>
          <a:lstStyle/>
          <a:p>
            <a:endParaRPr lang="en-US" dirty="0"/>
          </a:p>
        </p:txBody>
      </p:sp>
      <p:sp>
        <p:nvSpPr>
          <p:cNvPr id="56" name="Text Placeholder 55"/>
          <p:cNvSpPr>
            <a:spLocks noGrp="1"/>
          </p:cNvSpPr>
          <p:nvPr>
            <p:ph type="body" sz="quarter" idx="150"/>
          </p:nvPr>
        </p:nvSpPr>
        <p:spPr>
          <a:xfrm>
            <a:off x="5943601" y="3185162"/>
            <a:ext cx="31998968" cy="1920526"/>
          </a:xfrm>
        </p:spPr>
        <p:txBody>
          <a:bodyPr wrap="square">
            <a:spAutoFit/>
          </a:bodyPr>
          <a:lstStyle/>
          <a:p>
            <a:r>
              <a:rPr lang="en-US" dirty="0" smtClean="0"/>
              <a:t>A.Y.DADABHAI TECHNICAL INSTITUTE , KOSAMBA</a:t>
            </a:r>
          </a:p>
          <a:p>
            <a:r>
              <a:rPr lang="en-US" dirty="0" smtClean="0"/>
              <a:t>[electrical department]</a:t>
            </a:r>
            <a:endParaRPr lang="en-US" dirty="0"/>
          </a:p>
        </p:txBody>
      </p:sp>
      <p:sp>
        <p:nvSpPr>
          <p:cNvPr id="57" name="Text Placeholder 56"/>
          <p:cNvSpPr>
            <a:spLocks noGrp="1"/>
          </p:cNvSpPr>
          <p:nvPr>
            <p:ph type="body" sz="quarter" idx="151"/>
          </p:nvPr>
        </p:nvSpPr>
        <p:spPr>
          <a:xfrm>
            <a:off x="5932593" y="2117558"/>
            <a:ext cx="31998968" cy="1067604"/>
          </a:xfrm>
        </p:spPr>
        <p:txBody>
          <a:bodyPr/>
          <a:lstStyle/>
          <a:p>
            <a:r>
              <a:rPr lang="en-US" smtClean="0"/>
              <a:t>Kirit,Ankit </a:t>
            </a:r>
            <a:r>
              <a:rPr lang="en-US" dirty="0" smtClean="0"/>
              <a:t>&amp; Chirag [Guided By:-M S DINATH]</a:t>
            </a:r>
            <a:endParaRPr lang="en-US" dirty="0"/>
          </a:p>
        </p:txBody>
      </p:sp>
      <p:sp>
        <p:nvSpPr>
          <p:cNvPr id="60" name="Text Placeholder 9"/>
          <p:cNvSpPr>
            <a:spLocks noGrp="1"/>
          </p:cNvSpPr>
          <p:nvPr>
            <p:ph type="body" sz="quarter" idx="23"/>
          </p:nvPr>
        </p:nvSpPr>
        <p:spPr>
          <a:xfrm>
            <a:off x="904188" y="15964303"/>
            <a:ext cx="10048874" cy="11772431"/>
          </a:xfrm>
        </p:spPr>
        <p:txBody>
          <a:bodyPr/>
          <a:lstStyle/>
          <a:p>
            <a:r>
              <a:rPr lang="en-US" dirty="0" smtClean="0"/>
              <a:t> The conventional billing system for electricity, gas, or water is that an assigned person visits each house and read the meter readings manually. Then the collected meter readings are used for bill calculation. This manual process can become very time consuming and tiresome. It can cause human error and can open an opportunity for corruption done by the human meter reader. Thus the billing system can become inaccurate and inefficient.</a:t>
            </a:r>
          </a:p>
          <a:p>
            <a:r>
              <a:rPr lang="en-US" dirty="0" smtClean="0"/>
              <a:t> The recent advances in the field of information technology have made the exchange of information fast, secured and accurate. The digital revolution caused the rapid drop of digital devices such as computers and telecommunication devices. Communication networks like the internet, GSM networks, etc. are available almost all the countries of the world. In the work presented here, a technique has been developed to read electricity meter readings from a remote server automatically using the existing GSM networks for cellular phones. This technique can be applied for gas or water meters as well. The meters send the meter readings like kilo-watt-hour (kWh), voltage, current, bill, etc. by SMS to a central server. The central server then stores the information in database for analysis and sends the bill to the customer by e-mail. Prepaid scratch-card based billing scheme can also be implemented.    </a:t>
            </a:r>
          </a:p>
          <a:p>
            <a:r>
              <a:rPr lang="en-US" dirty="0" smtClean="0"/>
              <a:t>The SMS based data collection can be done very quickly and efficiently. Data can be collected after any desired time interval such as hourly, daily, weekly, or monthly basis. As there is no human intervention in the entire process, there is no chance of human error and corruption. Also, unwanted weather conditions like heavy snow, rain, storm, etc. will not hamper on collecting data as long as the GSM networks are stable. </a:t>
            </a:r>
          </a:p>
        </p:txBody>
      </p:sp>
      <p:sp>
        <p:nvSpPr>
          <p:cNvPr id="61" name="Text Placeholder 60"/>
          <p:cNvSpPr>
            <a:spLocks noGrp="1"/>
          </p:cNvSpPr>
          <p:nvPr>
            <p:ph type="body" sz="quarter" idx="20"/>
          </p:nvPr>
        </p:nvSpPr>
        <p:spPr/>
        <p:txBody>
          <a:bodyPr/>
          <a:lstStyle/>
          <a:p>
            <a:r>
              <a:rPr lang="en-US" dirty="0" smtClean="0"/>
              <a:t>Introduction &amp; define Problem</a:t>
            </a:r>
            <a:endParaRPr lang="en-US" dirty="0"/>
          </a:p>
        </p:txBody>
      </p:sp>
      <p:sp>
        <p:nvSpPr>
          <p:cNvPr id="62" name="Text Placeholder 3"/>
          <p:cNvSpPr>
            <a:spLocks noGrp="1"/>
          </p:cNvSpPr>
          <p:nvPr>
            <p:ph type="body" sz="quarter" idx="11"/>
          </p:nvPr>
        </p:nvSpPr>
        <p:spPr/>
        <p:txBody>
          <a:bodyPr/>
          <a:lstStyle/>
          <a:p>
            <a:r>
              <a:rPr lang="en-US" dirty="0" smtClean="0"/>
              <a:t>abstract</a:t>
            </a:r>
            <a:endParaRPr lang="en-US" dirty="0"/>
          </a:p>
        </p:txBody>
      </p:sp>
      <p:sp>
        <p:nvSpPr>
          <p:cNvPr id="3073" name="Rectangle 1"/>
          <p:cNvSpPr>
            <a:spLocks noChangeArrowheads="1"/>
          </p:cNvSpPr>
          <p:nvPr/>
        </p:nvSpPr>
        <p:spPr bwMode="auto">
          <a:xfrm>
            <a:off x="0" y="0"/>
            <a:ext cx="438912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50100"/>
                </a:solidFill>
                <a:effectLst/>
                <a:latin typeface="Arial" pitchFamily="34" charset="0"/>
                <a:ea typeface="Times New Roman" pitchFamily="18" charset="0"/>
                <a:cs typeface="Arial" pitchFamily="34" charset="0"/>
              </a:rPr>
              <a:t>Then the collected meter readings are used for bill calculation. This manual process can become very time consuming and tiresome. It can cause human error and can open an opportunity for corruption done by the human meter reader. Thus the billing system can become inaccurate and inefficient.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4" name="Rectangle 2"/>
          <p:cNvSpPr>
            <a:spLocks noChangeArrowheads="1"/>
          </p:cNvSpPr>
          <p:nvPr/>
        </p:nvSpPr>
        <p:spPr bwMode="auto">
          <a:xfrm>
            <a:off x="0" y="0"/>
            <a:ext cx="438912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50100"/>
                </a:solidFill>
                <a:effectLst/>
                <a:latin typeface="Arial" pitchFamily="34" charset="0"/>
                <a:ea typeface="Times New Roman" pitchFamily="18" charset="0"/>
                <a:cs typeface="Arial" pitchFamily="34" charset="0"/>
              </a:rPr>
              <a:t>Then the collected meter readings are used for bill calculation. This manual process can become very time consuming and tiresome. It can cause human error and can open an opportunity for corruption done by the human meter reader. Thus the billing system can become inaccurate and inefficient.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5" name="Rectangle 3"/>
          <p:cNvSpPr>
            <a:spLocks noChangeArrowheads="1"/>
          </p:cNvSpPr>
          <p:nvPr/>
        </p:nvSpPr>
        <p:spPr bwMode="auto">
          <a:xfrm>
            <a:off x="0" y="0"/>
            <a:ext cx="438912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50100"/>
                </a:solidFill>
                <a:effectLst/>
                <a:latin typeface="Arial" pitchFamily="34" charset="0"/>
                <a:ea typeface="Times New Roman" pitchFamily="18" charset="0"/>
                <a:cs typeface="Arial" pitchFamily="34" charset="0"/>
              </a:rPr>
              <a:t>Then the collected meter readings are used for bill calculation. This manual process can become very time consuming and tiresome. It can cause human error and can open an opportunity for corruption done by the human meter reader. Thus the billing system can become inaccurate and inefficient.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6" name="Rectangle 4"/>
          <p:cNvSpPr>
            <a:spLocks noChangeArrowheads="1"/>
          </p:cNvSpPr>
          <p:nvPr/>
        </p:nvSpPr>
        <p:spPr bwMode="auto">
          <a:xfrm>
            <a:off x="0" y="0"/>
            <a:ext cx="438912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50100"/>
                </a:solidFill>
                <a:effectLst/>
                <a:latin typeface="Arial" pitchFamily="34" charset="0"/>
                <a:ea typeface="Times New Roman" pitchFamily="18" charset="0"/>
                <a:cs typeface="Arial" pitchFamily="34" charset="0"/>
              </a:rPr>
              <a:t>Then the collected meter readings are used for bill calculation. This manual process can become very time consuming and tiresome. It can cause human error and can open an opportunity for corruption done by the human meter reader. Thus the billing system can become inaccurate and inefficient.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7" name="Rectangle 5"/>
          <p:cNvSpPr>
            <a:spLocks noChangeArrowheads="1"/>
          </p:cNvSpPr>
          <p:nvPr/>
        </p:nvSpPr>
        <p:spPr bwMode="auto">
          <a:xfrm>
            <a:off x="0" y="0"/>
            <a:ext cx="438912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50100"/>
                </a:solidFill>
                <a:effectLst/>
                <a:latin typeface="Arial" pitchFamily="34" charset="0"/>
                <a:ea typeface="Times New Roman" pitchFamily="18" charset="0"/>
                <a:cs typeface="Arial" pitchFamily="34" charset="0"/>
              </a:rPr>
              <a:t>Then the collected meter readings are used for bill calculation. This manual process can become very time consuming and tiresome. It can cause human error and can open an opportunity for corruption done by the human meter reader. Thus the billing system can become inaccurate and inefficient.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3" name="Picture 2"/>
          <p:cNvPicPr>
            <a:picLocks noChangeAspect="1" noChangeArrowheads="1"/>
          </p:cNvPicPr>
          <p:nvPr/>
        </p:nvPicPr>
        <p:blipFill>
          <a:blip r:embed="rId4"/>
          <a:srcRect/>
          <a:stretch>
            <a:fillRect/>
          </a:stretch>
        </p:blipFill>
        <p:spPr bwMode="auto">
          <a:xfrm>
            <a:off x="25098953" y="19925207"/>
            <a:ext cx="5008561" cy="3509946"/>
          </a:xfrm>
          <a:prstGeom prst="rect">
            <a:avLst/>
          </a:prstGeom>
          <a:noFill/>
          <a:ln w="12700">
            <a:solidFill>
              <a:srgbClr val="000000"/>
            </a:solidFill>
            <a:miter lim="800000"/>
            <a:headEnd/>
            <a:tailEnd/>
          </a:ln>
        </p:spPr>
      </p:pic>
      <p:pic>
        <p:nvPicPr>
          <p:cNvPr id="64" name="Picture 3"/>
          <p:cNvPicPr>
            <a:picLocks noChangeAspect="1" noChangeArrowheads="1"/>
          </p:cNvPicPr>
          <p:nvPr/>
        </p:nvPicPr>
        <p:blipFill>
          <a:blip r:embed="rId5"/>
          <a:srcRect/>
          <a:stretch>
            <a:fillRect/>
          </a:stretch>
        </p:blipFill>
        <p:spPr bwMode="auto">
          <a:xfrm>
            <a:off x="25098954" y="15026783"/>
            <a:ext cx="5008561" cy="4019273"/>
          </a:xfrm>
          <a:prstGeom prst="rect">
            <a:avLst/>
          </a:prstGeom>
          <a:noFill/>
          <a:ln w="12700">
            <a:solidFill>
              <a:srgbClr val="000000"/>
            </a:solidFill>
            <a:miter lim="800000"/>
            <a:headEnd/>
            <a:tailEnd/>
          </a:ln>
        </p:spPr>
      </p:pic>
      <p:pic>
        <p:nvPicPr>
          <p:cNvPr id="1026" name="Picture 2" descr="F:\147.jpg"/>
          <p:cNvPicPr>
            <a:picLocks noChangeAspect="1" noChangeArrowheads="1"/>
          </p:cNvPicPr>
          <p:nvPr/>
        </p:nvPicPr>
        <p:blipFill>
          <a:blip r:embed="rId6" cstate="print"/>
          <a:srcRect/>
          <a:stretch>
            <a:fillRect/>
          </a:stretch>
        </p:blipFill>
        <p:spPr bwMode="auto">
          <a:xfrm>
            <a:off x="22857130" y="24079134"/>
            <a:ext cx="9103895" cy="7315200"/>
          </a:xfrm>
          <a:prstGeom prst="rect">
            <a:avLst/>
          </a:prstGeom>
          <a:noFill/>
        </p:spPr>
      </p:pic>
      <p:pic>
        <p:nvPicPr>
          <p:cNvPr id="1029" name="Picture 5" descr="F:\147 WITHOUT IC.BMP"/>
          <p:cNvPicPr>
            <a:picLocks noChangeAspect="1" noChangeArrowheads="1"/>
          </p:cNvPicPr>
          <p:nvPr/>
        </p:nvPicPr>
        <p:blipFill>
          <a:blip r:embed="rId7"/>
          <a:srcRect/>
          <a:stretch>
            <a:fillRect/>
          </a:stretch>
        </p:blipFill>
        <p:spPr bwMode="auto">
          <a:xfrm>
            <a:off x="32997777" y="17230989"/>
            <a:ext cx="9594012" cy="8082651"/>
          </a:xfrm>
          <a:prstGeom prst="rect">
            <a:avLst/>
          </a:prstGeom>
          <a:noFill/>
        </p:spPr>
      </p:pic>
      <p:pic>
        <p:nvPicPr>
          <p:cNvPr id="4" name="Picture 2" descr="C:\Documents and Settings\Administrator\Desktop\ENERGY METER.jpg"/>
          <p:cNvPicPr>
            <a:picLocks noChangeAspect="1" noChangeArrowheads="1"/>
          </p:cNvPicPr>
          <p:nvPr/>
        </p:nvPicPr>
        <p:blipFill>
          <a:blip r:embed="rId8"/>
          <a:srcRect/>
          <a:stretch>
            <a:fillRect/>
          </a:stretch>
        </p:blipFill>
        <p:spPr bwMode="auto">
          <a:xfrm>
            <a:off x="12175959" y="21973773"/>
            <a:ext cx="6930188" cy="8179977"/>
          </a:xfrm>
          <a:prstGeom prst="rect">
            <a:avLst/>
          </a:prstGeom>
          <a:noFill/>
        </p:spPr>
      </p:pic>
      <p:sp>
        <p:nvSpPr>
          <p:cNvPr id="1027" name="Rectangle 3"/>
          <p:cNvSpPr>
            <a:spLocks noChangeArrowheads="1"/>
          </p:cNvSpPr>
          <p:nvPr/>
        </p:nvSpPr>
        <p:spPr bwMode="auto">
          <a:xfrm>
            <a:off x="0" y="0"/>
            <a:ext cx="438912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Electrical Power has become indispensable to human survival and progress. Increasing gap between demand and supply made every other nation explore ways and means to enhance Power Generation capabilities from both conventional and non-conventional means.</a:t>
            </a:r>
            <a:endParaRPr kumimoji="0" lang="en-US" sz="40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Apart from efforts to meet growing demand, mounting AT&amp;C losses in distribution is another challenge being faced by utilities world wide. Specifically developing countries owe to lack of proper energy accounting from infrastructural, technological shortfalls and manual interventions in energy billing.</a:t>
            </a:r>
            <a:endParaRPr kumimoji="0" lang="en-US" sz="40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In the wake of technology upgradation and automation in the Energy Distribution, Automated Meter Reading (AMR) or Meter Data Acquisition and Management assumes importance in enabling the utilities to gather business and operational intelligence, through collection of base line data to analysis, monitor and manage operations in AT&amp;C losses reduction.</a:t>
            </a:r>
            <a:endParaRPr kumimoji="0" lang="en-US" sz="1800" b="0" i="0" u="none" strike="noStrike" cap="none" normalizeH="0" baseline="0" smtClean="0">
              <a:ln>
                <a:noFill/>
              </a:ln>
              <a:solidFill>
                <a:schemeClr val="tx1"/>
              </a:solidFill>
              <a:effectLst/>
              <a:latin typeface="Arial" pitchFamily="34" charset="0"/>
            </a:endParaRPr>
          </a:p>
        </p:txBody>
      </p:sp>
      <p:sp>
        <p:nvSpPr>
          <p:cNvPr id="5" name="Rectangle 4"/>
          <p:cNvSpPr>
            <a:spLocks noChangeArrowheads="1"/>
          </p:cNvSpPr>
          <p:nvPr/>
        </p:nvSpPr>
        <p:spPr bwMode="auto">
          <a:xfrm>
            <a:off x="0" y="0"/>
            <a:ext cx="438912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Electrical Power has become indispensable to human survival and progress. Increasing gap between demand and supply made every other nation explore ways and means to enhance Power Generation capabilities from both conventional and non-conventional means.</a:t>
            </a:r>
            <a:endParaRPr kumimoji="0" lang="en-US" sz="40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Apart from efforts to meet growing demand, mounting AT&amp;C losses in distribution is another challenge being faced by utilities world wide. Specifically developing countries owe to lack of proper energy accounting from infrastructural, technological shortfalls and manual interventions in energy billing.</a:t>
            </a:r>
            <a:endParaRPr kumimoji="0" lang="en-US" sz="40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In the wake of technology upgradation and automation in the Energy Distribution, Automated Meter Reading (AMR) or Meter Data Acquisition and Management assumes importance in enabling the utilities to gather business and operational intelligence, through collection of base line data to analysis, monitor and manage operations in AT&amp;C losses reduction.</a:t>
            </a:r>
            <a:endParaRPr kumimoji="0" lang="en-US" sz="1800" b="0" i="0" u="none" strike="noStrike" cap="none" normalizeH="0" baseline="0" smtClean="0">
              <a:ln>
                <a:noFill/>
              </a:ln>
              <a:solidFill>
                <a:schemeClr val="tx1"/>
              </a:solidFill>
              <a:effectLst/>
              <a:latin typeface="Arial" pitchFamily="34" charset="0"/>
            </a:endParaRPr>
          </a:p>
        </p:txBody>
      </p:sp>
      <p:sp>
        <p:nvSpPr>
          <p:cNvPr id="6" name="Rectangle 5"/>
          <p:cNvSpPr>
            <a:spLocks noChangeArrowheads="1"/>
          </p:cNvSpPr>
          <p:nvPr/>
        </p:nvSpPr>
        <p:spPr bwMode="auto">
          <a:xfrm>
            <a:off x="0" y="0"/>
            <a:ext cx="438912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Electrical Power has become indispensable to human survival and progress. Increasing gap between demand and supply made every other nation explore ways and means to enhance Power Generation capabilities from both conventional and non-conventional means.</a:t>
            </a:r>
            <a:endParaRPr kumimoji="0" lang="en-US" sz="40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Apart from efforts to meet growing demand, mounting AT&amp;C losses in distribution is another challenge being faced by utilities world wide. Specifically developing countries owe to lack of proper energy accounting from infrastructural, technological shortfalls and manual interventions in energy billing.</a:t>
            </a: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PosterPresentations.com-36x48-Template-V2b">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ight Highlight">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PosterPresentations.com-36x48-Template-V2b</Template>
  <TotalTime>186</TotalTime>
  <Words>1675</Words>
  <Application>Microsoft Office PowerPoint</Application>
  <PresentationFormat>Custom</PresentationFormat>
  <Paragraphs>48</Paragraphs>
  <Slides>1</Slides>
  <Notes>1</Notes>
  <HiddenSlides>0</HiddenSlides>
  <MMClips>0</MMClips>
  <ScaleCrop>false</ScaleCrop>
  <HeadingPairs>
    <vt:vector size="4" baseType="variant">
      <vt:variant>
        <vt:lpstr>Theme</vt:lpstr>
      </vt:variant>
      <vt:variant>
        <vt:i4>4</vt:i4>
      </vt:variant>
      <vt:variant>
        <vt:lpstr>Slide Titles</vt:lpstr>
      </vt:variant>
      <vt:variant>
        <vt:i4>1</vt:i4>
      </vt:variant>
    </vt:vector>
  </HeadingPairs>
  <TitlesOfParts>
    <vt:vector size="5" baseType="lpstr">
      <vt:lpstr>PosterPresentations.com-36x48-Template-V2b</vt:lpstr>
      <vt:lpstr>1_Classic 3 Columns</vt:lpstr>
      <vt:lpstr>Classic - Wide Center</vt:lpstr>
      <vt:lpstr>Right Highlight</vt:lpstr>
      <vt:lpstr>GSM BASED MONTHLY ELECTRICITY ENERGY METER BILLING  WITH DISPLAY TO THE USER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PosterPresentations.com - 510.649.3001</dc:creator>
  <dc:description>This template is the property of PosterPresentations.com. Call us if you need help with this poster template._x000d_
1-866-649-3004           _x000d_
 (c)PosterPresentations.com</dc:description>
  <cp:lastModifiedBy>PC</cp:lastModifiedBy>
  <cp:revision>43</cp:revision>
  <dcterms:created xsi:type="dcterms:W3CDTF">2011-04-21T17:08:10Z</dcterms:created>
  <dcterms:modified xsi:type="dcterms:W3CDTF">2012-02-25T08:14:45Z</dcterms:modified>
</cp:coreProperties>
</file>